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15240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65138"/>
            <a:ext cx="3806825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3048000"/>
            <a:ext cx="4587328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20" y="465138"/>
            <a:ext cx="2843760" cy="313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000250" y="838200"/>
            <a:ext cx="308555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67632"/>
            <a:ext cx="5067300" cy="2514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38799" y="3505200"/>
            <a:ext cx="3076575" cy="579585"/>
          </a:xfrm>
          <a:prstGeom prst="wedgeRoundRectCallout">
            <a:avLst>
              <a:gd name="adj1" fmla="val -171681"/>
              <a:gd name="adj2" fmla="val -118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element of </a:t>
            </a:r>
            <a:r>
              <a:rPr lang="en-US" sz="1200" dirty="0" smtClean="0"/>
              <a:t>property</a:t>
            </a:r>
            <a:r>
              <a:rPr lang="en-US" sz="1200" dirty="0" smtClean="0"/>
              <a:t> </a:t>
            </a:r>
            <a:r>
              <a:rPr lang="en-US" sz="1200" dirty="0"/>
              <a:t>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867400" y="2133600"/>
            <a:ext cx="3076575" cy="990600"/>
          </a:xfrm>
          <a:prstGeom prst="wedgeRoundRectCallout">
            <a:avLst>
              <a:gd name="adj1" fmla="val -99235"/>
              <a:gd name="adj2" fmla="val 11716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entry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map</a:t>
            </a:r>
            <a:r>
              <a:rPr lang="en-US" sz="1200" dirty="0"/>
              <a:t> is used to define the key and value information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value-ref</a:t>
            </a:r>
            <a:r>
              <a:rPr lang="en-US" sz="1200" dirty="0"/>
              <a:t> attributes of entry </a:t>
            </a:r>
            <a:r>
              <a:rPr lang="en-US" sz="1200" dirty="0">
                <a:solidFill>
                  <a:srgbClr val="FF0000"/>
                </a:solidFill>
              </a:rPr>
              <a:t>element</a:t>
            </a:r>
            <a:r>
              <a:rPr lang="en-US" sz="1200" dirty="0"/>
              <a:t> is used to define the reference of bean in the map.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7801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066800" y="838200"/>
            <a:ext cx="5410200" cy="823722"/>
          </a:xfrm>
          <a:prstGeom prst="wedgeRoundRectCallout">
            <a:avLst>
              <a:gd name="adj1" fmla="val -38070"/>
              <a:gd name="adj2" fmla="val 812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73957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Mart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mapOfAvailableFruits=</a:t>
            </a:r>
          </a:p>
          <a:p>
            <a:r>
              <a:rPr lang="en-US" sz="800" dirty="0" smtClean="0"/>
              <a:t>{</a:t>
            </a:r>
            <a:r>
              <a:rPr lang="en-US" sz="800" dirty="0"/>
              <a:t>1=Fruit [name=Apple, color=Red], </a:t>
            </a:r>
            <a:endParaRPr lang="en-US" sz="800" dirty="0" smtClean="0"/>
          </a:p>
          <a:p>
            <a:r>
              <a:rPr lang="en-US" sz="800" dirty="0" smtClean="0"/>
              <a:t>2=Fruit </a:t>
            </a:r>
            <a:r>
              <a:rPr lang="en-US" sz="800" dirty="0"/>
              <a:t>[name=Grapes, color=Violet]}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556141" y="3962400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19400" y="27801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12738"/>
            <a:ext cx="3071532" cy="320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" y="3218331"/>
            <a:ext cx="3435351" cy="181086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65138"/>
            <a:ext cx="5295900" cy="27190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429000"/>
            <a:ext cx="8496300" cy="1371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82134</TotalTime>
  <Words>157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8590</cp:revision>
  <dcterms:created xsi:type="dcterms:W3CDTF">2006-08-16T00:00:00Z</dcterms:created>
  <dcterms:modified xsi:type="dcterms:W3CDTF">2018-01-19T09:47:46Z</dcterms:modified>
</cp:coreProperties>
</file>