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5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9" y="3124200"/>
            <a:ext cx="3236911" cy="16801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25620"/>
            <a:ext cx="3740150" cy="19971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2590800" y="2509695"/>
            <a:ext cx="3048000" cy="9791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79711" y="3225223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5010150" y="2283417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43263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0489" y="927938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1397759"/>
            <a:ext cx="9524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After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1825624" y="736175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65138"/>
            <a:ext cx="4949825" cy="43275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i="1" dirty="0" smtClean="0">
                <a:solidFill>
                  <a:srgbClr val="FF0000"/>
                </a:solidFill>
              </a:rPr>
              <a:t>LoggingAdvice</a:t>
            </a:r>
            <a:r>
              <a:rPr lang="en-US" sz="1200" i="1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i="1" dirty="0">
                <a:solidFill>
                  <a:srgbClr val="FF0000"/>
                </a:solidFill>
              </a:rPr>
              <a:t>LoggingAdvice</a:t>
            </a:r>
            <a:r>
              <a:rPr lang="en-US" sz="1200" i="1" dirty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as interceptor. 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BeforeAdvice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46088"/>
            <a:ext cx="5162550" cy="2756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276600"/>
            <a:ext cx="8877300" cy="156388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82589</TotalTime>
  <Words>35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8969</cp:revision>
  <dcterms:created xsi:type="dcterms:W3CDTF">2006-08-16T00:00:00Z</dcterms:created>
  <dcterms:modified xsi:type="dcterms:W3CDTF">2018-05-15T09:44:14Z</dcterms:modified>
</cp:coreProperties>
</file>