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3" r:id="rId2"/>
    <p:sldId id="445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84030"/>
            <a:ext cx="3954462" cy="231752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9" y="3124200"/>
            <a:ext cx="3236911" cy="168017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00450" y="21838"/>
            <a:ext cx="16573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AroundAdvice</a:t>
            </a:r>
            <a:r>
              <a:rPr lang="en-US" sz="1200" dirty="0" smtClean="0"/>
              <a:t> </a:t>
            </a:r>
            <a:r>
              <a:rPr lang="en-US" sz="1200" dirty="0"/>
              <a:t>Example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762193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2590800" y="3333170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403518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23874" y="118569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95300" y="740866"/>
            <a:ext cx="111575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Around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286000" y="861857"/>
            <a:ext cx="2133600" cy="612648"/>
          </a:xfrm>
          <a:prstGeom prst="wedgeRoundRectCallout">
            <a:avLst>
              <a:gd name="adj1" fmla="val -68601"/>
              <a:gd name="adj2" fmla="val 267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Around Advice </a:t>
            </a:r>
            <a:r>
              <a:rPr lang="en-US" sz="1200" dirty="0" smtClean="0"/>
              <a:t>is </a:t>
            </a:r>
            <a:r>
              <a:rPr lang="en-US" sz="1200" dirty="0"/>
              <a:t>executed before and after the actual method call.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3874" y="1718181"/>
            <a:ext cx="111575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Around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sp>
        <p:nvSpPr>
          <p:cNvPr id="7" name="Right Brace 6"/>
          <p:cNvSpPr/>
          <p:nvPr/>
        </p:nvSpPr>
        <p:spPr>
          <a:xfrm>
            <a:off x="1639629" y="861857"/>
            <a:ext cx="341571" cy="99482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86400" y="3124200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28" idx="7"/>
          </p:cNvCxnSpPr>
          <p:nvPr/>
        </p:nvCxnSpPr>
        <p:spPr>
          <a:xfrm flipH="1">
            <a:off x="2850963" y="3048000"/>
            <a:ext cx="2940237" cy="318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799"/>
            <a:ext cx="5105400" cy="3286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5250" y="35739"/>
            <a:ext cx="1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BeforeAdvice Example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334000" y="838200"/>
            <a:ext cx="3657600" cy="2209800"/>
          </a:xfrm>
          <a:prstGeom prst="wedgeRoundRectCallout">
            <a:avLst>
              <a:gd name="adj1" fmla="val -70880"/>
              <a:gd name="adj2" fmla="val -25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xml file, create 3 beans, one for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class, second for </a:t>
            </a:r>
            <a:r>
              <a:rPr lang="en-US" sz="1200" dirty="0" smtClean="0">
                <a:solidFill>
                  <a:srgbClr val="FF0000"/>
                </a:solidFill>
              </a:rPr>
              <a:t>AroundAdvice</a:t>
            </a:r>
            <a:r>
              <a:rPr lang="en-US" sz="1200" dirty="0" smtClean="0"/>
              <a:t> </a:t>
            </a:r>
            <a:r>
              <a:rPr lang="en-US" sz="1200" dirty="0" smtClean="0"/>
              <a:t>class </a:t>
            </a:r>
            <a:r>
              <a:rPr lang="en-US" sz="1200" dirty="0"/>
              <a:t>and third for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 is provided by Spring Famework. It contains 2 properties target and interceptorNames. The instance of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/>
              <a:t> </a:t>
            </a:r>
            <a:r>
              <a:rPr lang="en-US" sz="1200" dirty="0"/>
              <a:t>class will be considered as target object and the instance of </a:t>
            </a:r>
            <a:r>
              <a:rPr lang="en-US" sz="1200" dirty="0" smtClean="0">
                <a:solidFill>
                  <a:srgbClr val="FF0000"/>
                </a:solidFill>
              </a:rPr>
              <a:t>AroundAdvice</a:t>
            </a:r>
            <a:r>
              <a:rPr lang="en-US" sz="1200" dirty="0" smtClean="0"/>
              <a:t> </a:t>
            </a:r>
            <a:r>
              <a:rPr lang="en-US" sz="1200" dirty="0" smtClean="0"/>
              <a:t>class </a:t>
            </a:r>
            <a:r>
              <a:rPr lang="en-US" sz="1200" dirty="0"/>
              <a:t>as interceptor. </a:t>
            </a:r>
          </a:p>
        </p:txBody>
      </p:sp>
    </p:spTree>
    <p:extLst>
      <p:ext uri="{BB962C8B-B14F-4D97-AF65-F5344CB8AC3E}">
        <p14:creationId xmlns:p14="http://schemas.microsoft.com/office/powerpoint/2010/main" val="163099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5250" y="35739"/>
            <a:ext cx="1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BeforeAdvice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46088"/>
            <a:ext cx="5162550" cy="27560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333061"/>
            <a:ext cx="9067800" cy="154374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486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82600</TotalTime>
  <Words>37</Words>
  <Application>Microsoft Office PowerPoint</Application>
  <PresentationFormat>Custom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8978</cp:revision>
  <dcterms:created xsi:type="dcterms:W3CDTF">2006-08-16T00:00:00Z</dcterms:created>
  <dcterms:modified xsi:type="dcterms:W3CDTF">2018-05-16T08:24:08Z</dcterms:modified>
</cp:coreProperties>
</file>