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1" y="9951"/>
            <a:ext cx="28199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Split </a:t>
            </a:r>
            <a:r>
              <a:rPr lang="en-US" sz="1200" dirty="0"/>
              <a:t>a large Spring XML bean files 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360551"/>
            <a:ext cx="4086225" cy="1533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6384"/>
            <a:ext cx="3810000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4188"/>
            <a:ext cx="3810001" cy="16240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4" name="Straight Arrow Connector 13"/>
          <p:cNvCxnSpPr>
            <a:stCxn id="1028" idx="1"/>
          </p:cNvCxnSpPr>
          <p:nvPr/>
        </p:nvCxnSpPr>
        <p:spPr>
          <a:xfrm flipH="1">
            <a:off x="2743200" y="1296195"/>
            <a:ext cx="2057400" cy="106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2743200" y="2514600"/>
            <a:ext cx="2133600" cy="96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212725" y="379476"/>
            <a:ext cx="3797300" cy="612648"/>
          </a:xfrm>
          <a:prstGeom prst="wedgeRoundRectCallout">
            <a:avLst>
              <a:gd name="adj1" fmla="val -17070"/>
              <a:gd name="adj2" fmla="val 1138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split a large Spring XML bean files into multiple small files, group by module or category, to make things more maintainable and modular.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408426"/>
            <a:ext cx="4124325" cy="15103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8" name="Equal 7"/>
          <p:cNvSpPr/>
          <p:nvPr/>
        </p:nvSpPr>
        <p:spPr>
          <a:xfrm>
            <a:off x="1612900" y="2894076"/>
            <a:ext cx="914400" cy="5334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1" y="9951"/>
            <a:ext cx="28199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Split </a:t>
            </a:r>
            <a:r>
              <a:rPr lang="en-US" sz="1200" dirty="0"/>
              <a:t>a large Spring XML bean files 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752600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dir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2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80249</TotalTime>
  <Words>51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8378</cp:revision>
  <dcterms:created xsi:type="dcterms:W3CDTF">2006-08-16T00:00:00Z</dcterms:created>
  <dcterms:modified xsi:type="dcterms:W3CDTF">2017-12-22T14:51:20Z</dcterms:modified>
</cp:coreProperties>
</file>