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009775"/>
            <a:ext cx="5254625" cy="2895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143000"/>
            <a:ext cx="2152650" cy="866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1143000" y="465138"/>
            <a:ext cx="70866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case of </a:t>
            </a:r>
            <a:r>
              <a:rPr lang="en-US" sz="1200" dirty="0">
                <a:solidFill>
                  <a:srgbClr val="FF0000"/>
                </a:solidFill>
              </a:rPr>
              <a:t>byType </a:t>
            </a:r>
            <a:r>
              <a:rPr lang="en-US" sz="1200" dirty="0" smtClean="0">
                <a:solidFill>
                  <a:srgbClr val="FF0000"/>
                </a:solidFill>
              </a:rPr>
              <a:t>auto-wiring </a:t>
            </a:r>
            <a:r>
              <a:rPr lang="en-US" sz="1200" dirty="0">
                <a:solidFill>
                  <a:srgbClr val="FF0000"/>
                </a:solidFill>
              </a:rPr>
              <a:t>mode</a:t>
            </a:r>
            <a:r>
              <a:rPr lang="en-US" sz="1200" dirty="0"/>
              <a:t>, bean id and reference name may be different. </a:t>
            </a:r>
            <a:r>
              <a:rPr lang="en-US" sz="1200" dirty="0">
                <a:solidFill>
                  <a:srgbClr val="FF0000"/>
                </a:solidFill>
              </a:rPr>
              <a:t>But there must be only one bean of a </a:t>
            </a:r>
            <a:r>
              <a:rPr lang="en-US" sz="1200" dirty="0" smtClean="0">
                <a:solidFill>
                  <a:srgbClr val="FF0000"/>
                </a:solidFill>
              </a:rPr>
              <a:t>type.</a:t>
            </a:r>
            <a:r>
              <a:rPr lang="en-US" sz="1200" dirty="0" smtClean="0"/>
              <a:t> It </a:t>
            </a:r>
            <a:r>
              <a:rPr lang="en-US" sz="1200" dirty="0"/>
              <a:t>internally uses setter injection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29137" y="4257674"/>
            <a:ext cx="838200" cy="485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686300" y="2819400"/>
            <a:ext cx="342900" cy="990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5791200" y="2819400"/>
            <a:ext cx="3276600" cy="612648"/>
          </a:xfrm>
          <a:prstGeom prst="wedgeRoundRectCallout">
            <a:avLst>
              <a:gd name="adj1" fmla="val -71996"/>
              <a:gd name="adj2" fmla="val 2985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if you have multiple bean of one type, it will not work and throw exception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43262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byType Auto-wiring mode </a:t>
            </a:r>
            <a:r>
              <a:rPr lang="en-US" sz="1200" dirty="0"/>
              <a:t>in Spring</a:t>
            </a:r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0375" y="762000"/>
            <a:ext cx="8378825" cy="2971800"/>
          </a:xfrm>
          <a:prstGeom prst="round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Caused by: </a:t>
            </a:r>
            <a:r>
              <a:rPr lang="en-US" sz="1200" u="sng" dirty="0">
                <a:solidFill>
                  <a:srgbClr val="FF0000"/>
                </a:solidFill>
              </a:rPr>
              <a:t>org.springframework.beans.factory.NoUniqueBeanDefinitionException: No qualifying bean of type '</a:t>
            </a:r>
            <a:r>
              <a:rPr lang="en-US" sz="1200" u="sng" dirty="0" err="1">
                <a:solidFill>
                  <a:srgbClr val="FF0000"/>
                </a:solidFill>
              </a:rPr>
              <a:t>com.ram.model.Address</a:t>
            </a:r>
            <a:r>
              <a:rPr lang="en-US" sz="1200" u="sng" dirty="0">
                <a:solidFill>
                  <a:srgbClr val="FF0000"/>
                </a:solidFill>
              </a:rPr>
              <a:t>' available: expected single matching bean but found 2: address1,address2</a:t>
            </a:r>
          </a:p>
          <a:p>
            <a:r>
              <a:rPr lang="en-US" sz="1200" dirty="0"/>
              <a:t>at org.springframework.beans.factory.config.DependencyDescriptor.resolveNotUnique(</a:t>
            </a:r>
            <a:r>
              <a:rPr lang="en-US" sz="1200" u="sng" dirty="0"/>
              <a:t>DependencyDescriptor.java:215)</a:t>
            </a:r>
          </a:p>
          <a:p>
            <a:r>
              <a:rPr lang="en-US" sz="1200" dirty="0"/>
              <a:t>at org.springframework.beans.factory.support.DefaultListableBeanFactory.doResolveDependency(</a:t>
            </a:r>
            <a:r>
              <a:rPr lang="en-US" sz="1200" u="sng" dirty="0"/>
              <a:t>DefaultListableBeanFactory.java:1113)</a:t>
            </a:r>
          </a:p>
          <a:p>
            <a:r>
              <a:rPr lang="en-US" sz="1200" dirty="0"/>
              <a:t>at org.springframework.beans.factory.support.DefaultListableBeanFactory.resolveDependency(</a:t>
            </a:r>
            <a:r>
              <a:rPr lang="en-US" sz="1200" u="sng" dirty="0"/>
              <a:t>DefaultListableBeanFactory.java:1062)</a:t>
            </a:r>
          </a:p>
          <a:p>
            <a:r>
              <a:rPr lang="en-US" sz="1200" dirty="0"/>
              <a:t>at org.springframework.beans.factory.support.AbstractAutowireCapableBeanFactory.autowireByType(</a:t>
            </a:r>
            <a:r>
              <a:rPr lang="en-US" sz="1200" u="sng" dirty="0"/>
              <a:t>AbstractAutowireCapableBeanFactory.java:1424)</a:t>
            </a:r>
          </a:p>
          <a:p>
            <a:r>
              <a:rPr lang="en-US" sz="1200" dirty="0"/>
              <a:t>... 14 more</a:t>
            </a:r>
          </a:p>
          <a:p>
            <a:pPr algn="ctr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14700" y="27801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byType Auto-wiring mode </a:t>
            </a:r>
            <a:r>
              <a:rPr lang="en-US" sz="1200" dirty="0"/>
              <a:t>in Spring</a:t>
            </a:r>
          </a:p>
        </p:txBody>
      </p:sp>
    </p:spTree>
    <p:extLst>
      <p:ext uri="{BB962C8B-B14F-4D97-AF65-F5344CB8AC3E}">
        <p14:creationId xmlns:p14="http://schemas.microsoft.com/office/powerpoint/2010/main" val="416420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82207</TotalTime>
  <Words>99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8660</cp:revision>
  <dcterms:created xsi:type="dcterms:W3CDTF">2006-08-16T00:00:00Z</dcterms:created>
  <dcterms:modified xsi:type="dcterms:W3CDTF">2018-02-14T09:37:54Z</dcterms:modified>
</cp:coreProperties>
</file>