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775" y="465138"/>
            <a:ext cx="7921625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case of </a:t>
            </a:r>
            <a:r>
              <a:rPr lang="en-US" sz="1200" dirty="0">
                <a:solidFill>
                  <a:srgbClr val="FF0000"/>
                </a:solidFill>
              </a:rPr>
              <a:t>no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spring container doesn't inject the dependency by </a:t>
            </a:r>
            <a:r>
              <a:rPr lang="en-US" sz="1200" dirty="0" smtClean="0"/>
              <a:t>auto-wiring</a:t>
            </a:r>
            <a:r>
              <a:rPr lang="en-US" sz="1200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method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347911"/>
            <a:ext cx="4572000" cy="15906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867400" y="4162425"/>
            <a:ext cx="3124200" cy="612648"/>
          </a:xfrm>
          <a:prstGeom prst="wedgeRoundRectCallout">
            <a:avLst>
              <a:gd name="adj1" fmla="val 31117"/>
              <a:gd name="adj2" fmla="val -159826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 </a:t>
            </a:r>
            <a:r>
              <a:rPr lang="en-US" sz="1200" b="1" dirty="0"/>
              <a:t>static factory method</a:t>
            </a:r>
            <a:r>
              <a:rPr lang="en-US" sz="1200" dirty="0"/>
              <a:t> that returns instance of </a:t>
            </a:r>
            <a:r>
              <a:rPr lang="en-US" sz="1200" b="1" dirty="0"/>
              <a:t>its own</a:t>
            </a:r>
            <a:r>
              <a:rPr lang="en-US" sz="1200" dirty="0"/>
              <a:t> class. It is used in singleton design pattern.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" y="990600"/>
            <a:ext cx="4128645" cy="3886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200400" y="3429000"/>
            <a:ext cx="2667000" cy="1039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754621"/>
            <a:ext cx="4086225" cy="11983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9337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78411"/>
              <a:gd name="adj2" fmla="val -10522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88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1567661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09575"/>
            <a:ext cx="3124199" cy="3133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5" name="Rectangle 24"/>
          <p:cNvSpPr/>
          <p:nvPr/>
        </p:nvSpPr>
        <p:spPr>
          <a:xfrm>
            <a:off x="3200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80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method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602287" cy="2887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03997"/>
            <a:ext cx="8915400" cy="14692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870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82224</TotalTime>
  <Words>84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8682</cp:revision>
  <dcterms:created xsi:type="dcterms:W3CDTF">2006-08-16T00:00:00Z</dcterms:created>
  <dcterms:modified xsi:type="dcterms:W3CDTF">2018-02-16T09:01:35Z</dcterms:modified>
</cp:coreProperties>
</file>