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0" r:id="rId2"/>
    <p:sldId id="441" r:id="rId3"/>
    <p:sldId id="442" r:id="rId4"/>
    <p:sldId id="44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02123-FEC3-4E2A-A432-540B86B6FCB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D8B2A6-EB59-4DC8-9A3E-E7C7EA490ECA}">
      <dgm:prSet phldrT="[Text]"/>
      <dgm:spPr/>
      <dgm:t>
        <a:bodyPr/>
        <a:lstStyle/>
        <a:p>
          <a:pPr algn="l"/>
          <a:r>
            <a:rPr lang="en-US" b="0" i="0" dirty="0" smtClean="0"/>
            <a:t>@Component</a:t>
          </a:r>
          <a:endParaRPr lang="en-US" dirty="0"/>
        </a:p>
      </dgm:t>
    </dgm:pt>
    <dgm:pt modelId="{245F8B11-AA2F-4901-9780-49E3AB77BFCC}" type="parTrans" cxnId="{FAB1AC53-F046-4D20-8153-3AA7FC2B4734}">
      <dgm:prSet/>
      <dgm:spPr/>
      <dgm:t>
        <a:bodyPr/>
        <a:lstStyle/>
        <a:p>
          <a:endParaRPr lang="en-US"/>
        </a:p>
      </dgm:t>
    </dgm:pt>
    <dgm:pt modelId="{36D19C9D-EE3E-4AA5-96CF-AD517F7C2CE8}" type="sibTrans" cxnId="{FAB1AC53-F046-4D20-8153-3AA7FC2B4734}">
      <dgm:prSet/>
      <dgm:spPr/>
      <dgm:t>
        <a:bodyPr/>
        <a:lstStyle/>
        <a:p>
          <a:endParaRPr lang="en-US"/>
        </a:p>
      </dgm:t>
    </dgm:pt>
    <dgm:pt modelId="{69D7B012-D26A-4132-9884-75361BF29900}">
      <dgm:prSet phldrT="[Text]" custT="1"/>
      <dgm:spPr/>
      <dgm:t>
        <a:bodyPr anchor="ctr"/>
        <a:lstStyle/>
        <a:p>
          <a:pPr algn="l"/>
          <a:r>
            <a:rPr lang="it-IT" sz="1800" b="0" i="0" dirty="0" smtClean="0"/>
            <a:t>Indicates a auto scan component.</a:t>
          </a:r>
          <a:endParaRPr lang="en-US" sz="1800" dirty="0"/>
        </a:p>
      </dgm:t>
    </dgm:pt>
    <dgm:pt modelId="{A74A1CBC-D882-4A3B-80F6-B1AF2D4801D2}" type="parTrans" cxnId="{74F8859D-9BDC-4A63-9A08-1B4FB7A02BC5}">
      <dgm:prSet/>
      <dgm:spPr/>
      <dgm:t>
        <a:bodyPr/>
        <a:lstStyle/>
        <a:p>
          <a:endParaRPr lang="en-US"/>
        </a:p>
      </dgm:t>
    </dgm:pt>
    <dgm:pt modelId="{BD0070C5-85D3-46B5-85B7-700F94C4246C}" type="sibTrans" cxnId="{74F8859D-9BDC-4A63-9A08-1B4FB7A02BC5}">
      <dgm:prSet/>
      <dgm:spPr/>
      <dgm:t>
        <a:bodyPr/>
        <a:lstStyle/>
        <a:p>
          <a:endParaRPr lang="en-US"/>
        </a:p>
      </dgm:t>
    </dgm:pt>
    <dgm:pt modelId="{F42CD91E-E552-4598-ABA7-2401F0F62581}">
      <dgm:prSet phldrT="[Text]"/>
      <dgm:spPr/>
      <dgm:t>
        <a:bodyPr/>
        <a:lstStyle/>
        <a:p>
          <a:pPr algn="l"/>
          <a:r>
            <a:rPr lang="en-US" b="0" i="0" dirty="0" smtClean="0"/>
            <a:t>@Controller</a:t>
          </a:r>
          <a:endParaRPr lang="en-US" dirty="0"/>
        </a:p>
      </dgm:t>
    </dgm:pt>
    <dgm:pt modelId="{78E3A168-7543-48A2-ABF5-B3E6FCD4EB92}" type="parTrans" cxnId="{D74942CD-C8FE-4B22-AC34-DBF6F97FA10C}">
      <dgm:prSet/>
      <dgm:spPr/>
      <dgm:t>
        <a:bodyPr/>
        <a:lstStyle/>
        <a:p>
          <a:endParaRPr lang="en-US"/>
        </a:p>
      </dgm:t>
    </dgm:pt>
    <dgm:pt modelId="{3627D2C0-93EC-4D43-B8FD-D61FFDF69DA9}" type="sibTrans" cxnId="{D74942CD-C8FE-4B22-AC34-DBF6F97FA10C}">
      <dgm:prSet/>
      <dgm:spPr/>
      <dgm:t>
        <a:bodyPr/>
        <a:lstStyle/>
        <a:p>
          <a:endParaRPr lang="en-US"/>
        </a:p>
      </dgm:t>
    </dgm:pt>
    <dgm:pt modelId="{83AEDE15-C319-4D6C-9BF9-7C14B353B652}">
      <dgm:prSet phldrT="[Text]" custT="1"/>
      <dgm:spPr/>
      <dgm:t>
        <a:bodyPr/>
        <a:lstStyle/>
        <a:p>
          <a:r>
            <a:rPr lang="en-US" sz="1800" b="0" i="0" dirty="0" smtClean="0"/>
            <a:t>Indicates a controller component in the presentation layer.</a:t>
          </a:r>
          <a:endParaRPr lang="en-US" sz="1800" dirty="0"/>
        </a:p>
      </dgm:t>
    </dgm:pt>
    <dgm:pt modelId="{86B8A7F5-E782-49B2-95EA-120BB5E1143E}" type="parTrans" cxnId="{DB6CDAEC-A427-49D5-AB3E-D64528952DC9}">
      <dgm:prSet/>
      <dgm:spPr/>
      <dgm:t>
        <a:bodyPr/>
        <a:lstStyle/>
        <a:p>
          <a:endParaRPr lang="en-US"/>
        </a:p>
      </dgm:t>
    </dgm:pt>
    <dgm:pt modelId="{E80BA339-2C6B-469D-AF4C-42C5F97DA7C3}" type="sibTrans" cxnId="{DB6CDAEC-A427-49D5-AB3E-D64528952DC9}">
      <dgm:prSet/>
      <dgm:spPr/>
      <dgm:t>
        <a:bodyPr/>
        <a:lstStyle/>
        <a:p>
          <a:endParaRPr lang="en-US"/>
        </a:p>
      </dgm:t>
    </dgm:pt>
    <dgm:pt modelId="{A7FD3DAB-79BD-4969-A266-8212547BC75C}">
      <dgm:prSet phldrT="[Text]"/>
      <dgm:spPr/>
      <dgm:t>
        <a:bodyPr/>
        <a:lstStyle/>
        <a:p>
          <a:pPr algn="l"/>
          <a:r>
            <a:rPr lang="en-US" b="0" i="0" dirty="0" smtClean="0"/>
            <a:t>@Service</a:t>
          </a:r>
          <a:endParaRPr lang="en-US" dirty="0"/>
        </a:p>
      </dgm:t>
    </dgm:pt>
    <dgm:pt modelId="{54CA9CFE-97DB-4E1B-B9DB-6AC6BC5A3084}" type="parTrans" cxnId="{B6A559B1-6F14-4B9A-AB87-0A3A3C65F6A1}">
      <dgm:prSet/>
      <dgm:spPr/>
      <dgm:t>
        <a:bodyPr/>
        <a:lstStyle/>
        <a:p>
          <a:endParaRPr lang="en-US"/>
        </a:p>
      </dgm:t>
    </dgm:pt>
    <dgm:pt modelId="{EAD298D5-02EA-4238-A9CF-8EF50764AAC2}" type="sibTrans" cxnId="{B6A559B1-6F14-4B9A-AB87-0A3A3C65F6A1}">
      <dgm:prSet/>
      <dgm:spPr/>
      <dgm:t>
        <a:bodyPr/>
        <a:lstStyle/>
        <a:p>
          <a:endParaRPr lang="en-US"/>
        </a:p>
      </dgm:t>
    </dgm:pt>
    <dgm:pt modelId="{2ED91563-F1C5-4C95-BA6D-1C8045E82DD3}">
      <dgm:prSet phldrT="[Text]"/>
      <dgm:spPr/>
      <dgm:t>
        <a:bodyPr/>
        <a:lstStyle/>
        <a:p>
          <a:pPr algn="l"/>
          <a:r>
            <a:rPr lang="en-US" b="0" i="0" dirty="0" smtClean="0"/>
            <a:t>@Repository</a:t>
          </a:r>
          <a:endParaRPr lang="en-US" dirty="0"/>
        </a:p>
      </dgm:t>
    </dgm:pt>
    <dgm:pt modelId="{6A90A9BC-7DD2-4369-8C38-D3FDE45FC885}" type="parTrans" cxnId="{D493A65B-D86F-42A8-A21E-41B8F1631279}">
      <dgm:prSet/>
      <dgm:spPr/>
      <dgm:t>
        <a:bodyPr/>
        <a:lstStyle/>
        <a:p>
          <a:endParaRPr lang="en-US"/>
        </a:p>
      </dgm:t>
    </dgm:pt>
    <dgm:pt modelId="{97465FD4-E0AA-479C-B379-3C441EFD8543}" type="sibTrans" cxnId="{D493A65B-D86F-42A8-A21E-41B8F1631279}">
      <dgm:prSet/>
      <dgm:spPr/>
      <dgm:t>
        <a:bodyPr/>
        <a:lstStyle/>
        <a:p>
          <a:endParaRPr lang="en-US"/>
        </a:p>
      </dgm:t>
    </dgm:pt>
    <dgm:pt modelId="{C6D6C8BB-EADF-4A5D-96DC-06B69DE1F22B}">
      <dgm:prSet custT="1"/>
      <dgm:spPr/>
      <dgm:t>
        <a:bodyPr/>
        <a:lstStyle/>
        <a:p>
          <a:r>
            <a:rPr lang="en-US" sz="1800" b="0" i="0" dirty="0" smtClean="0"/>
            <a:t>Indicates a Service component in the business layer.</a:t>
          </a:r>
          <a:endParaRPr lang="en-US" sz="1800" dirty="0"/>
        </a:p>
      </dgm:t>
    </dgm:pt>
    <dgm:pt modelId="{0C601FB7-5A1B-4BE3-8224-453E481032E3}" type="parTrans" cxnId="{6370426A-62BA-4EA8-B9CA-E7C8719E3E44}">
      <dgm:prSet/>
      <dgm:spPr/>
      <dgm:t>
        <a:bodyPr/>
        <a:lstStyle/>
        <a:p>
          <a:endParaRPr lang="en-US"/>
        </a:p>
      </dgm:t>
    </dgm:pt>
    <dgm:pt modelId="{215F2677-14EF-44A9-AB07-0399D6618AD3}" type="sibTrans" cxnId="{6370426A-62BA-4EA8-B9CA-E7C8719E3E44}">
      <dgm:prSet/>
      <dgm:spPr/>
      <dgm:t>
        <a:bodyPr/>
        <a:lstStyle/>
        <a:p>
          <a:endParaRPr lang="en-US"/>
        </a:p>
      </dgm:t>
    </dgm:pt>
    <dgm:pt modelId="{86CF96CC-1435-4F11-AF22-45B2AF30ECE0}">
      <dgm:prSet custT="1"/>
      <dgm:spPr/>
      <dgm:t>
        <a:bodyPr/>
        <a:lstStyle/>
        <a:p>
          <a:r>
            <a:rPr lang="en-US" sz="1800" b="0" i="0" dirty="0" smtClean="0"/>
            <a:t>Indicates DAO component in the persistence layer.</a:t>
          </a:r>
          <a:endParaRPr lang="en-US" sz="1800" dirty="0"/>
        </a:p>
      </dgm:t>
    </dgm:pt>
    <dgm:pt modelId="{C40B4BA8-D6A5-4666-9E01-B612C62B0758}" type="parTrans" cxnId="{7292DF9A-EDEE-4C98-B2AD-C5766A40D975}">
      <dgm:prSet/>
      <dgm:spPr/>
      <dgm:t>
        <a:bodyPr/>
        <a:lstStyle/>
        <a:p>
          <a:endParaRPr lang="en-US"/>
        </a:p>
      </dgm:t>
    </dgm:pt>
    <dgm:pt modelId="{BDEA14F9-036D-43C3-A920-3F8BCE80133E}" type="sibTrans" cxnId="{7292DF9A-EDEE-4C98-B2AD-C5766A40D975}">
      <dgm:prSet/>
      <dgm:spPr/>
      <dgm:t>
        <a:bodyPr/>
        <a:lstStyle/>
        <a:p>
          <a:endParaRPr lang="en-US"/>
        </a:p>
      </dgm:t>
    </dgm:pt>
    <dgm:pt modelId="{F94DC942-65C9-4620-A5FE-ECD4353E537E}" type="pres">
      <dgm:prSet presAssocID="{C5802123-FEC3-4E2A-A432-540B86B6FCB7}" presName="Name0" presStyleCnt="0">
        <dgm:presLayoutVars>
          <dgm:dir/>
          <dgm:animLvl val="lvl"/>
          <dgm:resizeHandles/>
        </dgm:presLayoutVars>
      </dgm:prSet>
      <dgm:spPr/>
    </dgm:pt>
    <dgm:pt modelId="{45D690B8-2D41-4704-A247-632409DC5A5F}" type="pres">
      <dgm:prSet presAssocID="{23D8B2A6-EB59-4DC8-9A3E-E7C7EA490ECA}" presName="linNode" presStyleCnt="0"/>
      <dgm:spPr/>
    </dgm:pt>
    <dgm:pt modelId="{2784B9C3-D09B-4CE0-8D46-C25E82C7D6E3}" type="pres">
      <dgm:prSet presAssocID="{23D8B2A6-EB59-4DC8-9A3E-E7C7EA490ECA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A3144-6741-499A-A5AE-078BAA2E1F0B}" type="pres">
      <dgm:prSet presAssocID="{23D8B2A6-EB59-4DC8-9A3E-E7C7EA490ECA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2E421-73AE-4C6E-8E73-C8945F510DB3}" type="pres">
      <dgm:prSet presAssocID="{36D19C9D-EE3E-4AA5-96CF-AD517F7C2CE8}" presName="spacing" presStyleCnt="0"/>
      <dgm:spPr/>
    </dgm:pt>
    <dgm:pt modelId="{3BC869FD-7102-4B62-BE86-C9C0A037C918}" type="pres">
      <dgm:prSet presAssocID="{F42CD91E-E552-4598-ABA7-2401F0F62581}" presName="linNode" presStyleCnt="0"/>
      <dgm:spPr/>
    </dgm:pt>
    <dgm:pt modelId="{8BEC4AE3-12CF-49EF-B372-64A0704B738E}" type="pres">
      <dgm:prSet presAssocID="{F42CD91E-E552-4598-ABA7-2401F0F62581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1F705-B139-43F2-85F9-5B5C0DDEB903}" type="pres">
      <dgm:prSet presAssocID="{F42CD91E-E552-4598-ABA7-2401F0F62581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0D00C-0C08-4165-A17C-08D60F934F2D}" type="pres">
      <dgm:prSet presAssocID="{3627D2C0-93EC-4D43-B8FD-D61FFDF69DA9}" presName="spacing" presStyleCnt="0"/>
      <dgm:spPr/>
    </dgm:pt>
    <dgm:pt modelId="{1C580C12-E79B-4474-94B2-074D9E14E642}" type="pres">
      <dgm:prSet presAssocID="{A7FD3DAB-79BD-4969-A266-8212547BC75C}" presName="linNode" presStyleCnt="0"/>
      <dgm:spPr/>
    </dgm:pt>
    <dgm:pt modelId="{301378A8-5A14-4F6A-815D-30BE81D28775}" type="pres">
      <dgm:prSet presAssocID="{A7FD3DAB-79BD-4969-A266-8212547BC75C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878A8-BC89-4794-9C83-B2B89C946C65}" type="pres">
      <dgm:prSet presAssocID="{A7FD3DAB-79BD-4969-A266-8212547BC75C}" presName="childShp" presStyleLbl="bgAccFollowNode1" presStyleIdx="2" presStyleCnt="4">
        <dgm:presLayoutVars>
          <dgm:bulletEnabled val="1"/>
        </dgm:presLayoutVars>
      </dgm:prSet>
      <dgm:spPr/>
    </dgm:pt>
    <dgm:pt modelId="{6A83E5B8-72A5-4361-80F4-5350AF8419C4}" type="pres">
      <dgm:prSet presAssocID="{EAD298D5-02EA-4238-A9CF-8EF50764AAC2}" presName="spacing" presStyleCnt="0"/>
      <dgm:spPr/>
    </dgm:pt>
    <dgm:pt modelId="{14BE890C-24C5-4C2A-AD27-A96441D6CA59}" type="pres">
      <dgm:prSet presAssocID="{2ED91563-F1C5-4C95-BA6D-1C8045E82DD3}" presName="linNode" presStyleCnt="0"/>
      <dgm:spPr/>
    </dgm:pt>
    <dgm:pt modelId="{97A9588A-B3D3-4983-B8D0-310EC7D39319}" type="pres">
      <dgm:prSet presAssocID="{2ED91563-F1C5-4C95-BA6D-1C8045E82DD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216A2-9067-41A4-A0A3-27D659683419}" type="pres">
      <dgm:prSet presAssocID="{2ED91563-F1C5-4C95-BA6D-1C8045E82DD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370426A-62BA-4EA8-B9CA-E7C8719E3E44}" srcId="{A7FD3DAB-79BD-4969-A266-8212547BC75C}" destId="{C6D6C8BB-EADF-4A5D-96DC-06B69DE1F22B}" srcOrd="0" destOrd="0" parTransId="{0C601FB7-5A1B-4BE3-8224-453E481032E3}" sibTransId="{215F2677-14EF-44A9-AB07-0399D6618AD3}"/>
    <dgm:cxn modelId="{35D2755D-77C2-49FF-9DD4-F81C4B214722}" type="presOf" srcId="{A7FD3DAB-79BD-4969-A266-8212547BC75C}" destId="{301378A8-5A14-4F6A-815D-30BE81D28775}" srcOrd="0" destOrd="0" presId="urn:microsoft.com/office/officeart/2005/8/layout/vList6"/>
    <dgm:cxn modelId="{5DED88D7-C75C-4FB3-8D7A-D0F498F21CAB}" type="presOf" srcId="{2ED91563-F1C5-4C95-BA6D-1C8045E82DD3}" destId="{97A9588A-B3D3-4983-B8D0-310EC7D39319}" srcOrd="0" destOrd="0" presId="urn:microsoft.com/office/officeart/2005/8/layout/vList6"/>
    <dgm:cxn modelId="{B6A559B1-6F14-4B9A-AB87-0A3A3C65F6A1}" srcId="{C5802123-FEC3-4E2A-A432-540B86B6FCB7}" destId="{A7FD3DAB-79BD-4969-A266-8212547BC75C}" srcOrd="2" destOrd="0" parTransId="{54CA9CFE-97DB-4E1B-B9DB-6AC6BC5A3084}" sibTransId="{EAD298D5-02EA-4238-A9CF-8EF50764AAC2}"/>
    <dgm:cxn modelId="{85468EE5-DDB4-4327-825F-D4E97D633630}" type="presOf" srcId="{C6D6C8BB-EADF-4A5D-96DC-06B69DE1F22B}" destId="{25E878A8-BC89-4794-9C83-B2B89C946C65}" srcOrd="0" destOrd="0" presId="urn:microsoft.com/office/officeart/2005/8/layout/vList6"/>
    <dgm:cxn modelId="{D74942CD-C8FE-4B22-AC34-DBF6F97FA10C}" srcId="{C5802123-FEC3-4E2A-A432-540B86B6FCB7}" destId="{F42CD91E-E552-4598-ABA7-2401F0F62581}" srcOrd="1" destOrd="0" parTransId="{78E3A168-7543-48A2-ABF5-B3E6FCD4EB92}" sibTransId="{3627D2C0-93EC-4D43-B8FD-D61FFDF69DA9}"/>
    <dgm:cxn modelId="{6D491C8F-398B-498B-BFC0-9EA4ED406DDA}" type="presOf" srcId="{23D8B2A6-EB59-4DC8-9A3E-E7C7EA490ECA}" destId="{2784B9C3-D09B-4CE0-8D46-C25E82C7D6E3}" srcOrd="0" destOrd="0" presId="urn:microsoft.com/office/officeart/2005/8/layout/vList6"/>
    <dgm:cxn modelId="{E81E5D0C-1734-4E24-9F03-FC0D49B323A8}" type="presOf" srcId="{69D7B012-D26A-4132-9884-75361BF29900}" destId="{743A3144-6741-499A-A5AE-078BAA2E1F0B}" srcOrd="0" destOrd="0" presId="urn:microsoft.com/office/officeart/2005/8/layout/vList6"/>
    <dgm:cxn modelId="{7292DF9A-EDEE-4C98-B2AD-C5766A40D975}" srcId="{2ED91563-F1C5-4C95-BA6D-1C8045E82DD3}" destId="{86CF96CC-1435-4F11-AF22-45B2AF30ECE0}" srcOrd="0" destOrd="0" parTransId="{C40B4BA8-D6A5-4666-9E01-B612C62B0758}" sibTransId="{BDEA14F9-036D-43C3-A920-3F8BCE80133E}"/>
    <dgm:cxn modelId="{D493A65B-D86F-42A8-A21E-41B8F1631279}" srcId="{C5802123-FEC3-4E2A-A432-540B86B6FCB7}" destId="{2ED91563-F1C5-4C95-BA6D-1C8045E82DD3}" srcOrd="3" destOrd="0" parTransId="{6A90A9BC-7DD2-4369-8C38-D3FDE45FC885}" sibTransId="{97465FD4-E0AA-479C-B379-3C441EFD8543}"/>
    <dgm:cxn modelId="{DB6CDAEC-A427-49D5-AB3E-D64528952DC9}" srcId="{F42CD91E-E552-4598-ABA7-2401F0F62581}" destId="{83AEDE15-C319-4D6C-9BF9-7C14B353B652}" srcOrd="0" destOrd="0" parTransId="{86B8A7F5-E782-49B2-95EA-120BB5E1143E}" sibTransId="{E80BA339-2C6B-469D-AF4C-42C5F97DA7C3}"/>
    <dgm:cxn modelId="{5802B8BF-72EA-44D0-9C18-DFCB45A5A0A8}" type="presOf" srcId="{83AEDE15-C319-4D6C-9BF9-7C14B353B652}" destId="{8811F705-B139-43F2-85F9-5B5C0DDEB903}" srcOrd="0" destOrd="0" presId="urn:microsoft.com/office/officeart/2005/8/layout/vList6"/>
    <dgm:cxn modelId="{B2246762-6613-47F0-B065-32E40A46987F}" type="presOf" srcId="{C5802123-FEC3-4E2A-A432-540B86B6FCB7}" destId="{F94DC942-65C9-4620-A5FE-ECD4353E537E}" srcOrd="0" destOrd="0" presId="urn:microsoft.com/office/officeart/2005/8/layout/vList6"/>
    <dgm:cxn modelId="{FAB1AC53-F046-4D20-8153-3AA7FC2B4734}" srcId="{C5802123-FEC3-4E2A-A432-540B86B6FCB7}" destId="{23D8B2A6-EB59-4DC8-9A3E-E7C7EA490ECA}" srcOrd="0" destOrd="0" parTransId="{245F8B11-AA2F-4901-9780-49E3AB77BFCC}" sibTransId="{36D19C9D-EE3E-4AA5-96CF-AD517F7C2CE8}"/>
    <dgm:cxn modelId="{B40F59B1-DCEF-4120-A11C-490E3D90E42C}" type="presOf" srcId="{86CF96CC-1435-4F11-AF22-45B2AF30ECE0}" destId="{C50216A2-9067-41A4-A0A3-27D659683419}" srcOrd="0" destOrd="0" presId="urn:microsoft.com/office/officeart/2005/8/layout/vList6"/>
    <dgm:cxn modelId="{074C90CF-447C-42FD-9CD0-7B284A7A0EBE}" type="presOf" srcId="{F42CD91E-E552-4598-ABA7-2401F0F62581}" destId="{8BEC4AE3-12CF-49EF-B372-64A0704B738E}" srcOrd="0" destOrd="0" presId="urn:microsoft.com/office/officeart/2005/8/layout/vList6"/>
    <dgm:cxn modelId="{74F8859D-9BDC-4A63-9A08-1B4FB7A02BC5}" srcId="{23D8B2A6-EB59-4DC8-9A3E-E7C7EA490ECA}" destId="{69D7B012-D26A-4132-9884-75361BF29900}" srcOrd="0" destOrd="0" parTransId="{A74A1CBC-D882-4A3B-80F6-B1AF2D4801D2}" sibTransId="{BD0070C5-85D3-46B5-85B7-700F94C4246C}"/>
    <dgm:cxn modelId="{4BC1BF33-FB56-43CF-8D53-24FC294BA554}" type="presParOf" srcId="{F94DC942-65C9-4620-A5FE-ECD4353E537E}" destId="{45D690B8-2D41-4704-A247-632409DC5A5F}" srcOrd="0" destOrd="0" presId="urn:microsoft.com/office/officeart/2005/8/layout/vList6"/>
    <dgm:cxn modelId="{3A429C19-2A69-4355-BFCB-5405C2B32664}" type="presParOf" srcId="{45D690B8-2D41-4704-A247-632409DC5A5F}" destId="{2784B9C3-D09B-4CE0-8D46-C25E82C7D6E3}" srcOrd="0" destOrd="0" presId="urn:microsoft.com/office/officeart/2005/8/layout/vList6"/>
    <dgm:cxn modelId="{4679D9EE-AE82-408F-816D-8FC4B5C56EDA}" type="presParOf" srcId="{45D690B8-2D41-4704-A247-632409DC5A5F}" destId="{743A3144-6741-499A-A5AE-078BAA2E1F0B}" srcOrd="1" destOrd="0" presId="urn:microsoft.com/office/officeart/2005/8/layout/vList6"/>
    <dgm:cxn modelId="{8923DDE4-23D2-4786-818F-E148818B1CA8}" type="presParOf" srcId="{F94DC942-65C9-4620-A5FE-ECD4353E537E}" destId="{2242E421-73AE-4C6E-8E73-C8945F510DB3}" srcOrd="1" destOrd="0" presId="urn:microsoft.com/office/officeart/2005/8/layout/vList6"/>
    <dgm:cxn modelId="{D7009E4B-D124-45B7-A611-C69837F0974F}" type="presParOf" srcId="{F94DC942-65C9-4620-A5FE-ECD4353E537E}" destId="{3BC869FD-7102-4B62-BE86-C9C0A037C918}" srcOrd="2" destOrd="0" presId="urn:microsoft.com/office/officeart/2005/8/layout/vList6"/>
    <dgm:cxn modelId="{902702F7-4842-485F-AB31-EA106D9101D1}" type="presParOf" srcId="{3BC869FD-7102-4B62-BE86-C9C0A037C918}" destId="{8BEC4AE3-12CF-49EF-B372-64A0704B738E}" srcOrd="0" destOrd="0" presId="urn:microsoft.com/office/officeart/2005/8/layout/vList6"/>
    <dgm:cxn modelId="{2B36D929-453C-4F2C-BD5C-36CB82DA1513}" type="presParOf" srcId="{3BC869FD-7102-4B62-BE86-C9C0A037C918}" destId="{8811F705-B139-43F2-85F9-5B5C0DDEB903}" srcOrd="1" destOrd="0" presId="urn:microsoft.com/office/officeart/2005/8/layout/vList6"/>
    <dgm:cxn modelId="{05D14568-3257-4259-B663-6C4FF8968FC1}" type="presParOf" srcId="{F94DC942-65C9-4620-A5FE-ECD4353E537E}" destId="{F340D00C-0C08-4165-A17C-08D60F934F2D}" srcOrd="3" destOrd="0" presId="urn:microsoft.com/office/officeart/2005/8/layout/vList6"/>
    <dgm:cxn modelId="{1F78B7A3-EEFF-4DFE-BCE5-B6B9EF5CD76B}" type="presParOf" srcId="{F94DC942-65C9-4620-A5FE-ECD4353E537E}" destId="{1C580C12-E79B-4474-94B2-074D9E14E642}" srcOrd="4" destOrd="0" presId="urn:microsoft.com/office/officeart/2005/8/layout/vList6"/>
    <dgm:cxn modelId="{93DC096D-94F7-4911-8EFD-09E58FB062ED}" type="presParOf" srcId="{1C580C12-E79B-4474-94B2-074D9E14E642}" destId="{301378A8-5A14-4F6A-815D-30BE81D28775}" srcOrd="0" destOrd="0" presId="urn:microsoft.com/office/officeart/2005/8/layout/vList6"/>
    <dgm:cxn modelId="{42F4393D-EAD3-4B5D-BBBD-D44ACAF08FC8}" type="presParOf" srcId="{1C580C12-E79B-4474-94B2-074D9E14E642}" destId="{25E878A8-BC89-4794-9C83-B2B89C946C65}" srcOrd="1" destOrd="0" presId="urn:microsoft.com/office/officeart/2005/8/layout/vList6"/>
    <dgm:cxn modelId="{7B2A796E-84EC-4F5C-84A2-EF21B4C3DE86}" type="presParOf" srcId="{F94DC942-65C9-4620-A5FE-ECD4353E537E}" destId="{6A83E5B8-72A5-4361-80F4-5350AF8419C4}" srcOrd="5" destOrd="0" presId="urn:microsoft.com/office/officeart/2005/8/layout/vList6"/>
    <dgm:cxn modelId="{EF840720-2450-4F81-B5FB-7349AD159E5C}" type="presParOf" srcId="{F94DC942-65C9-4620-A5FE-ECD4353E537E}" destId="{14BE890C-24C5-4C2A-AD27-A96441D6CA59}" srcOrd="6" destOrd="0" presId="urn:microsoft.com/office/officeart/2005/8/layout/vList6"/>
    <dgm:cxn modelId="{D7D800F8-34A9-4AB6-8709-79C5ED169851}" type="presParOf" srcId="{14BE890C-24C5-4C2A-AD27-A96441D6CA59}" destId="{97A9588A-B3D3-4983-B8D0-310EC7D39319}" srcOrd="0" destOrd="0" presId="urn:microsoft.com/office/officeart/2005/8/layout/vList6"/>
    <dgm:cxn modelId="{EEE5BA84-DA71-4862-AF7F-D22838D0178D}" type="presParOf" srcId="{14BE890C-24C5-4C2A-AD27-A96441D6CA59}" destId="{C50216A2-9067-41A4-A0A3-27D65968341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A3144-6741-499A-A5AE-078BAA2E1F0B}">
      <dsp:nvSpPr>
        <dsp:cNvPr id="0" name=""/>
        <dsp:cNvSpPr/>
      </dsp:nvSpPr>
      <dsp:spPr>
        <a:xfrm>
          <a:off x="3412489" y="907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i="0" kern="1200" dirty="0" smtClean="0"/>
            <a:t>Indicates a auto scan component.</a:t>
          </a:r>
          <a:endParaRPr lang="en-US" sz="1800" kern="1200" dirty="0"/>
        </a:p>
      </dsp:txBody>
      <dsp:txXfrm>
        <a:off x="3412489" y="90936"/>
        <a:ext cx="4848650" cy="540171"/>
      </dsp:txXfrm>
    </dsp:sp>
    <dsp:sp modelId="{2784B9C3-D09B-4CE0-8D46-C25E82C7D6E3}">
      <dsp:nvSpPr>
        <dsp:cNvPr id="0" name=""/>
        <dsp:cNvSpPr/>
      </dsp:nvSpPr>
      <dsp:spPr>
        <a:xfrm>
          <a:off x="0" y="907"/>
          <a:ext cx="3412490" cy="720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@Component</a:t>
          </a:r>
          <a:endParaRPr lang="en-US" sz="3600" kern="1200" dirty="0"/>
        </a:p>
      </dsp:txBody>
      <dsp:txXfrm>
        <a:off x="35159" y="36066"/>
        <a:ext cx="3342172" cy="649910"/>
      </dsp:txXfrm>
    </dsp:sp>
    <dsp:sp modelId="{8811F705-B139-43F2-85F9-5B5C0DDEB903}">
      <dsp:nvSpPr>
        <dsp:cNvPr id="0" name=""/>
        <dsp:cNvSpPr/>
      </dsp:nvSpPr>
      <dsp:spPr>
        <a:xfrm>
          <a:off x="3412489" y="793159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a controller component in the presentation layer.</a:t>
          </a:r>
          <a:endParaRPr lang="en-US" sz="1800" kern="1200" dirty="0"/>
        </a:p>
      </dsp:txBody>
      <dsp:txXfrm>
        <a:off x="3412489" y="883188"/>
        <a:ext cx="4848650" cy="540171"/>
      </dsp:txXfrm>
    </dsp:sp>
    <dsp:sp modelId="{8BEC4AE3-12CF-49EF-B372-64A0704B738E}">
      <dsp:nvSpPr>
        <dsp:cNvPr id="0" name=""/>
        <dsp:cNvSpPr/>
      </dsp:nvSpPr>
      <dsp:spPr>
        <a:xfrm>
          <a:off x="0" y="793159"/>
          <a:ext cx="3412490" cy="7202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@Controller</a:t>
          </a:r>
          <a:endParaRPr lang="en-US" sz="3600" kern="1200" dirty="0"/>
        </a:p>
      </dsp:txBody>
      <dsp:txXfrm>
        <a:off x="35159" y="828318"/>
        <a:ext cx="3342172" cy="649910"/>
      </dsp:txXfrm>
    </dsp:sp>
    <dsp:sp modelId="{25E878A8-BC89-4794-9C83-B2B89C946C65}">
      <dsp:nvSpPr>
        <dsp:cNvPr id="0" name=""/>
        <dsp:cNvSpPr/>
      </dsp:nvSpPr>
      <dsp:spPr>
        <a:xfrm>
          <a:off x="3412489" y="1585411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a Service component in the business layer.</a:t>
          </a:r>
          <a:endParaRPr lang="en-US" sz="1800" kern="1200" dirty="0"/>
        </a:p>
      </dsp:txBody>
      <dsp:txXfrm>
        <a:off x="3412489" y="1675440"/>
        <a:ext cx="4848650" cy="540171"/>
      </dsp:txXfrm>
    </dsp:sp>
    <dsp:sp modelId="{301378A8-5A14-4F6A-815D-30BE81D28775}">
      <dsp:nvSpPr>
        <dsp:cNvPr id="0" name=""/>
        <dsp:cNvSpPr/>
      </dsp:nvSpPr>
      <dsp:spPr>
        <a:xfrm>
          <a:off x="0" y="1585411"/>
          <a:ext cx="3412490" cy="7202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@Service</a:t>
          </a:r>
          <a:endParaRPr lang="en-US" sz="3600" kern="1200" dirty="0"/>
        </a:p>
      </dsp:txBody>
      <dsp:txXfrm>
        <a:off x="35159" y="1620570"/>
        <a:ext cx="3342172" cy="649910"/>
      </dsp:txXfrm>
    </dsp:sp>
    <dsp:sp modelId="{C50216A2-9067-41A4-A0A3-27D659683419}">
      <dsp:nvSpPr>
        <dsp:cNvPr id="0" name=""/>
        <dsp:cNvSpPr/>
      </dsp:nvSpPr>
      <dsp:spPr>
        <a:xfrm>
          <a:off x="3412489" y="2377663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DAO component in the persistence layer.</a:t>
          </a:r>
          <a:endParaRPr lang="en-US" sz="1800" kern="1200" dirty="0"/>
        </a:p>
      </dsp:txBody>
      <dsp:txXfrm>
        <a:off x="3412489" y="2467692"/>
        <a:ext cx="4848650" cy="540171"/>
      </dsp:txXfrm>
    </dsp:sp>
    <dsp:sp modelId="{97A9588A-B3D3-4983-B8D0-310EC7D39319}">
      <dsp:nvSpPr>
        <dsp:cNvPr id="0" name=""/>
        <dsp:cNvSpPr/>
      </dsp:nvSpPr>
      <dsp:spPr>
        <a:xfrm>
          <a:off x="0" y="2377663"/>
          <a:ext cx="3412490" cy="7202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@Repository</a:t>
          </a:r>
          <a:endParaRPr lang="en-US" sz="3600" kern="1200" dirty="0"/>
        </a:p>
      </dsp:txBody>
      <dsp:txXfrm>
        <a:off x="35159" y="2412822"/>
        <a:ext cx="3342172" cy="649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00021821"/>
              </p:ext>
            </p:extLst>
          </p:nvPr>
        </p:nvGraphicFramePr>
        <p:xfrm>
          <a:off x="460375" y="762000"/>
          <a:ext cx="8531225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4419600"/>
            <a:ext cx="40383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Which one to use? </a:t>
            </a:r>
            <a:r>
              <a:rPr lang="en-US" sz="1200" dirty="0"/>
              <a:t>It’s really doesn’t </a:t>
            </a:r>
            <a:r>
              <a:rPr lang="en-US" sz="1200" dirty="0" smtClean="0"/>
              <a:t>matter. we will see why?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1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1339"/>
            <a:ext cx="2419350" cy="1000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2764"/>
            <a:ext cx="2371725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05138"/>
            <a:ext cx="2400300" cy="1076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1295400" y="3581401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43400" y="3590926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2800" y="3609976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5576" y="838200"/>
            <a:ext cx="8759824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noticed that all </a:t>
            </a:r>
            <a:r>
              <a:rPr lang="en-US" sz="1200" dirty="0">
                <a:solidFill>
                  <a:srgbClr val="FF0000"/>
                </a:solidFill>
              </a:rPr>
              <a:t>@Repository</a:t>
            </a:r>
            <a:r>
              <a:rPr lang="en-US" sz="1200" dirty="0" smtClean="0">
                <a:solidFill>
                  <a:srgbClr val="FF0000"/>
                </a:solidFill>
              </a:rPr>
              <a:t>, @</a:t>
            </a:r>
            <a:r>
              <a:rPr lang="en-US" sz="1200" dirty="0">
                <a:solidFill>
                  <a:srgbClr val="FF0000"/>
                </a:solidFill>
              </a:rPr>
              <a:t>Service</a:t>
            </a:r>
            <a:r>
              <a:rPr lang="en-US" sz="1200" dirty="0">
                <a:solidFill>
                  <a:srgbClr val="FF0000"/>
                </a:solidFill>
              </a:rPr>
              <a:t> or </a:t>
            </a:r>
            <a:r>
              <a:rPr lang="en-US" sz="1200" dirty="0">
                <a:solidFill>
                  <a:srgbClr val="FF0000"/>
                </a:solidFill>
              </a:rPr>
              <a:t>@Controller</a:t>
            </a:r>
            <a:r>
              <a:rPr lang="en-US" sz="1200" dirty="0"/>
              <a:t> are annotated with </a:t>
            </a:r>
            <a:r>
              <a:rPr lang="en-US" sz="1200" dirty="0">
                <a:solidFill>
                  <a:srgbClr val="FF0000"/>
                </a:solidFill>
              </a:rPr>
              <a:t>@Component</a:t>
            </a:r>
            <a:r>
              <a:rPr lang="en-US" sz="1200" dirty="0"/>
              <a:t>. So, </a:t>
            </a:r>
            <a:r>
              <a:rPr lang="en-US" sz="1200" dirty="0" smtClean="0"/>
              <a:t>we can use </a:t>
            </a:r>
            <a:r>
              <a:rPr lang="en-US" sz="1200" dirty="0"/>
              <a:t>just </a:t>
            </a:r>
            <a:r>
              <a:rPr lang="en-US" sz="1200" dirty="0">
                <a:solidFill>
                  <a:srgbClr val="FF0000"/>
                </a:solidFill>
              </a:rPr>
              <a:t>@Component </a:t>
            </a:r>
            <a:r>
              <a:rPr lang="en-US" sz="1200" dirty="0"/>
              <a:t>for all the components for auto </a:t>
            </a:r>
            <a:r>
              <a:rPr lang="en-US" sz="1200" dirty="0" smtClean="0"/>
              <a:t>scanning </a:t>
            </a:r>
            <a:r>
              <a:rPr lang="en-US" sz="1200" dirty="0"/>
              <a:t>and Spring will auto scan all </a:t>
            </a:r>
            <a:r>
              <a:rPr lang="en-US" sz="1200" dirty="0" smtClean="0"/>
              <a:t>our </a:t>
            </a:r>
            <a:r>
              <a:rPr lang="en-US" sz="1200" dirty="0"/>
              <a:t>components with </a:t>
            </a:r>
            <a:r>
              <a:rPr lang="en-US" sz="1200" dirty="0">
                <a:solidFill>
                  <a:srgbClr val="FF0000"/>
                </a:solidFill>
              </a:rPr>
              <a:t>@Component </a:t>
            </a:r>
            <a:r>
              <a:rPr lang="en-US" sz="1200" dirty="0" smtClean="0"/>
              <a:t>annotated. It will work fine, </a:t>
            </a:r>
            <a:r>
              <a:rPr lang="en-US" sz="1200" dirty="0"/>
              <a:t>but not a good practice, for readability, </a:t>
            </a:r>
            <a:r>
              <a:rPr lang="en-US" sz="1200" dirty="0" smtClean="0"/>
              <a:t>we </a:t>
            </a:r>
            <a:r>
              <a:rPr lang="en-US" sz="1200" dirty="0"/>
              <a:t>should always declare </a:t>
            </a:r>
            <a:r>
              <a:rPr lang="en-US" sz="1200" dirty="0">
                <a:solidFill>
                  <a:srgbClr val="FF0000"/>
                </a:solidFill>
              </a:rPr>
              <a:t>@Repository,@Service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0000"/>
                </a:solidFill>
              </a:rPr>
              <a:t>@Controller</a:t>
            </a:r>
            <a:r>
              <a:rPr lang="en-US" sz="1200" dirty="0"/>
              <a:t> for a specified layer to make your code more easier to 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1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199"/>
            <a:ext cx="4171332" cy="3228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372006"/>
            <a:ext cx="4343400" cy="22142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 flipH="1">
            <a:off x="933450" y="18288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19750" y="31242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9888"/>
            <a:ext cx="4987925" cy="2849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459450"/>
            <a:ext cx="8864600" cy="1350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89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82311</TotalTime>
  <Words>84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8762</cp:revision>
  <dcterms:created xsi:type="dcterms:W3CDTF">2006-08-16T00:00:00Z</dcterms:created>
  <dcterms:modified xsi:type="dcterms:W3CDTF">2018-03-21T14:01:00Z</dcterms:modified>
</cp:coreProperties>
</file>