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7999" y="35739"/>
            <a:ext cx="28194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AnnotationSessionFactoryBean in Spring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3831" y="446088"/>
            <a:ext cx="8724900" cy="1600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AnnotationSessionFactoryBean class belongs to the package org.springframework.orm.hibernate3.annotation. 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AnnotationSessionFactoryBean is used to create session factory if hibernate pojo are annotated. </a:t>
            </a:r>
            <a:r>
              <a:rPr lang="en-US" sz="1200" i="1" dirty="0">
                <a:solidFill>
                  <a:srgbClr val="FF0000"/>
                </a:solidFill>
              </a:rPr>
              <a:t>configLocation</a:t>
            </a:r>
            <a:r>
              <a:rPr lang="en-US" sz="1200" dirty="0"/>
              <a:t> is the property to which we assign hibernate.cfg.xml. This session factory is assigned to </a:t>
            </a:r>
            <a:r>
              <a:rPr lang="en-US" sz="1200" dirty="0" smtClean="0"/>
              <a:t>hibernate </a:t>
            </a:r>
            <a:r>
              <a:rPr lang="en-US" sz="1200" dirty="0"/>
              <a:t>template to do database transaction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the </a:t>
            </a:r>
            <a:r>
              <a:rPr lang="en-US" sz="1200" dirty="0" smtClean="0"/>
              <a:t>below code </a:t>
            </a:r>
            <a:r>
              <a:rPr lang="en-US" sz="1200" dirty="0"/>
              <a:t>we can see that bean </a:t>
            </a:r>
            <a:r>
              <a:rPr lang="en-US" sz="1200" i="1" dirty="0">
                <a:solidFill>
                  <a:srgbClr val="FF0000"/>
                </a:solidFill>
              </a:rPr>
              <a:t>sessionFactory</a:t>
            </a:r>
            <a:r>
              <a:rPr lang="en-US" sz="1200" dirty="0"/>
              <a:t> has been created with </a:t>
            </a:r>
            <a:r>
              <a:rPr lang="en-US" sz="1200" dirty="0">
                <a:solidFill>
                  <a:srgbClr val="FF0000"/>
                </a:solidFill>
              </a:rPr>
              <a:t>AnnotationSessionFactoryBean</a:t>
            </a:r>
            <a:r>
              <a:rPr lang="en-US" sz="1200" dirty="0"/>
              <a:t> class. </a:t>
            </a:r>
            <a:r>
              <a:rPr lang="en-US" sz="1200" i="1" dirty="0">
                <a:solidFill>
                  <a:srgbClr val="FF0000"/>
                </a:solidFill>
              </a:rPr>
              <a:t>sessionFactory</a:t>
            </a:r>
            <a:r>
              <a:rPr lang="en-US" sz="1200" dirty="0"/>
              <a:t> has been assigned to </a:t>
            </a:r>
            <a:r>
              <a:rPr lang="en-US" sz="1200" dirty="0">
                <a:solidFill>
                  <a:srgbClr val="FF0000"/>
                </a:solidFill>
              </a:rPr>
              <a:t>HibernateTemplate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and </a:t>
            </a:r>
            <a:r>
              <a:rPr lang="en-US" sz="1200" dirty="0">
                <a:solidFill>
                  <a:srgbClr val="FF0000"/>
                </a:solidFill>
              </a:rPr>
              <a:t>hibernateTemplate</a:t>
            </a:r>
            <a:r>
              <a:rPr lang="en-US" sz="1200" dirty="0">
                <a:solidFill>
                  <a:srgbClr val="FF0000"/>
                </a:solidFill>
              </a:rPr>
              <a:t> bean</a:t>
            </a:r>
            <a:r>
              <a:rPr lang="en-US" sz="1200" dirty="0"/>
              <a:t> has been assigned to </a:t>
            </a:r>
            <a:r>
              <a:rPr lang="en-US" sz="1200" i="1" dirty="0" smtClean="0"/>
              <a:t>employeeDAO</a:t>
            </a:r>
            <a:r>
              <a:rPr lang="en-US" sz="1200" i="1" dirty="0" smtClean="0"/>
              <a:t> </a:t>
            </a:r>
            <a:r>
              <a:rPr lang="en-US" sz="1200" dirty="0" smtClean="0"/>
              <a:t>bean</a:t>
            </a:r>
            <a:r>
              <a:rPr lang="en-US" sz="1200" dirty="0"/>
              <a:t>. Now inside </a:t>
            </a:r>
            <a:r>
              <a:rPr lang="en-US" sz="1200" i="1" dirty="0" smtClean="0"/>
              <a:t>EmployeeDAOImpl</a:t>
            </a:r>
            <a:r>
              <a:rPr lang="en-US" sz="1200" i="1" dirty="0" smtClean="0"/>
              <a:t> </a:t>
            </a:r>
            <a:r>
              <a:rPr lang="en-US" sz="1200" dirty="0" smtClean="0"/>
              <a:t>we </a:t>
            </a:r>
            <a:r>
              <a:rPr lang="en-US" sz="1200" dirty="0"/>
              <a:t>do database transaction.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" y="2209800"/>
            <a:ext cx="5592762" cy="275126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214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82807</TotalTime>
  <Words>12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9124</cp:revision>
  <dcterms:created xsi:type="dcterms:W3CDTF">2006-08-16T00:00:00Z</dcterms:created>
  <dcterms:modified xsi:type="dcterms:W3CDTF">2018-11-23T10:17:36Z</dcterms:modified>
</cp:coreProperties>
</file>