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676400"/>
            <a:ext cx="5330825" cy="31269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Specifying columns for a SimpleJdbcInsert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01737" y="762000"/>
            <a:ext cx="5046663" cy="657224"/>
          </a:xfrm>
          <a:prstGeom prst="wedgeRoundRectCallout">
            <a:avLst>
              <a:gd name="adj1" fmla="val -3485"/>
              <a:gd name="adj2" fmla="val 75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limit the columns for an insert by specifying a list of column names with the </a:t>
            </a:r>
            <a:r>
              <a:rPr lang="en-US" sz="1200" dirty="0"/>
              <a:t>usingColumns</a:t>
            </a:r>
            <a:r>
              <a:rPr lang="en-US" sz="1200" dirty="0"/>
              <a:t> 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82592</TotalTime>
  <Words>23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8977</cp:revision>
  <dcterms:created xsi:type="dcterms:W3CDTF">2006-08-16T00:00:00Z</dcterms:created>
  <dcterms:modified xsi:type="dcterms:W3CDTF">2018-08-16T08:17:42Z</dcterms:modified>
</cp:coreProperties>
</file>