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44" r:id="rId2"/>
    <p:sldId id="445" r:id="rId3"/>
    <p:sldId id="447" r:id="rId4"/>
    <p:sldId id="446" r:id="rId5"/>
    <p:sldId id="448" r:id="rId6"/>
    <p:sldId id="451" r:id="rId7"/>
    <p:sldId id="449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35739"/>
            <a:ext cx="556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XML Configuration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600200" y="1659225"/>
            <a:ext cx="5635625" cy="1015663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Using the </a:t>
            </a:r>
            <a:r>
              <a:rPr lang="en-US" sz="1200" dirty="0"/>
              <a:t>Spring’s Object/XML Mapping, </a:t>
            </a:r>
            <a:r>
              <a:rPr lang="en-US" sz="1200" dirty="0" smtClean="0"/>
              <a:t>we can convert </a:t>
            </a:r>
            <a:r>
              <a:rPr lang="en-US" sz="1200" dirty="0"/>
              <a:t>Object to XML or vice </a:t>
            </a:r>
            <a:r>
              <a:rPr lang="en-US" sz="1200" dirty="0" smtClean="0"/>
              <a:t>verse</a:t>
            </a:r>
          </a:p>
          <a:p>
            <a:endParaRPr lang="en-US" sz="1200" dirty="0"/>
          </a:p>
          <a:p>
            <a:r>
              <a:rPr lang="en-US" sz="1200" b="1" dirty="0"/>
              <a:t>XML Marshalling</a:t>
            </a:r>
            <a:r>
              <a:rPr lang="en-US" sz="1200" dirty="0"/>
              <a:t> – Convert Object to XML.</a:t>
            </a:r>
          </a:p>
          <a:p>
            <a:r>
              <a:rPr lang="en-US" sz="1200" b="1" dirty="0"/>
              <a:t>XML UnMarshalling</a:t>
            </a:r>
            <a:r>
              <a:rPr lang="en-US" sz="1200" dirty="0"/>
              <a:t> – Convert XML to Object.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7"/>
            <a:ext cx="4953000" cy="45148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0" name="Straight Arrow Connector 9"/>
          <p:cNvCxnSpPr/>
          <p:nvPr/>
        </p:nvCxnSpPr>
        <p:spPr>
          <a:xfrm flipH="1">
            <a:off x="2895600" y="44196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52600" y="35739"/>
            <a:ext cx="556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XML 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92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4" y="446088"/>
            <a:ext cx="3711575" cy="305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" y="4000393"/>
            <a:ext cx="4040186" cy="102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459898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….</a:t>
            </a:r>
          </a:p>
          <a:p>
            <a:r>
              <a:rPr lang="en-US" sz="1400" dirty="0" smtClean="0"/>
              <a:t>….</a:t>
            </a:r>
            <a:endParaRPr lang="en-US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243385" y="1143000"/>
            <a:ext cx="4672015" cy="1600200"/>
          </a:xfrm>
          <a:prstGeom prst="wedgeRoundRectCallout">
            <a:avLst>
              <a:gd name="adj1" fmla="val -81410"/>
              <a:gd name="adj2" fmla="val 4695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For XML and Java object mapping, java provides different annotations like @XmlRootElement, @XmlAccessorType, @XmlAttribute and @XmlElement.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get java properties as XML attribute, use @XmlAttribute and for XML sub tag we need to use @XmlElement annotation on properties.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2600" y="35739"/>
            <a:ext cx="556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XML Configuration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8962"/>
            <a:ext cx="46291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38200"/>
            <a:ext cx="5006975" cy="36813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257800" y="1905000"/>
            <a:ext cx="3505200" cy="993648"/>
          </a:xfrm>
          <a:prstGeom prst="wedgeRoundRectCallout">
            <a:avLst>
              <a:gd name="adj1" fmla="val -71356"/>
              <a:gd name="adj2" fmla="val -3069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OXM provides Jaxb2Marshaller instance which is used to create instances of Marshaller and Unmarshaller. We can set properties in Jaxb2Marshaller for pretty printing, encoding </a:t>
            </a:r>
            <a:r>
              <a:rPr lang="en-US" sz="1200" dirty="0" smtClean="0"/>
              <a:t>etc. </a:t>
            </a:r>
            <a:r>
              <a:rPr lang="en-US" sz="1200" dirty="0"/>
              <a:t>of XML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2600" y="35739"/>
            <a:ext cx="556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XML 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19125"/>
            <a:ext cx="44164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64768"/>
            <a:ext cx="4038600" cy="43644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1752600" y="35739"/>
            <a:ext cx="556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XML 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9" y="3952875"/>
            <a:ext cx="6116637" cy="923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1752600" y="35739"/>
            <a:ext cx="556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XML Configuration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381000"/>
            <a:ext cx="3843337" cy="343267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5788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00113"/>
            <a:ext cx="6116637" cy="10763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924425" cy="14859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1762125" y="2362581"/>
            <a:ext cx="3733800" cy="384048"/>
          </a:xfrm>
          <a:prstGeom prst="wedgeRoundRectCallout">
            <a:avLst>
              <a:gd name="adj1" fmla="val -10884"/>
              <a:gd name="adj2" fmla="val 122024"/>
              <a:gd name="adj3" fmla="val 16667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“company.xml</a:t>
            </a:r>
            <a:r>
              <a:rPr lang="en-US" sz="1200" dirty="0" smtClean="0"/>
              <a:t>” </a:t>
            </a:r>
            <a:r>
              <a:rPr lang="en-US" sz="1200" dirty="0"/>
              <a:t>is generated in your project root folder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35739"/>
            <a:ext cx="556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XML 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82963</TotalTime>
  <Words>194</Words>
  <Application>Microsoft Office PowerPoint</Application>
  <PresentationFormat>Custom</PresentationFormat>
  <Paragraphs>25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9135</cp:revision>
  <dcterms:created xsi:type="dcterms:W3CDTF">2006-08-16T00:00:00Z</dcterms:created>
  <dcterms:modified xsi:type="dcterms:W3CDTF">2018-11-08T09:43:11Z</dcterms:modified>
</cp:coreProperties>
</file>