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4" r:id="rId2"/>
    <p:sldId id="445" r:id="rId3"/>
    <p:sldId id="446" r:id="rId4"/>
    <p:sldId id="447" r:id="rId5"/>
    <p:sldId id="448" r:id="rId6"/>
    <p:sldId id="451" r:id="rId7"/>
    <p:sldId id="449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465138"/>
            <a:ext cx="4624387" cy="4413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57800" y="2286000"/>
            <a:ext cx="3505200" cy="993648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OXM provides Jaxb2Marshaller instance which is used to create instances of Marshaller and Unmarshaller. We can set properties in Jaxb2Marshaller for pretty printing, encoding </a:t>
            </a:r>
            <a:r>
              <a:rPr lang="en-US" sz="1200" dirty="0" smtClean="0"/>
              <a:t>etc. </a:t>
            </a:r>
            <a:r>
              <a:rPr lang="en-US" sz="1200" dirty="0"/>
              <a:t>of 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3810000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model. </a:t>
            </a:r>
            <a:r>
              <a:rPr lang="en-US" smtClean="0"/>
              <a:t>remove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@XmlRootElement, @XmlAccessorType, @XmlAttribute and @XmlElement.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@XmlAttribute and for XML sub tag we need to use @XmlElement annotation on properties.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83660"/>
            <a:ext cx="4629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6154737" cy="3344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952875"/>
            <a:ext cx="6116637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00113"/>
            <a:ext cx="6116637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24425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1762125" y="2362581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82957</TotalTime>
  <Words>198</Words>
  <Application>Microsoft Office PowerPoint</Application>
  <PresentationFormat>Custom</PresentationFormat>
  <Paragraphs>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9129</cp:revision>
  <dcterms:created xsi:type="dcterms:W3CDTF">2006-08-16T00:00:00Z</dcterms:created>
  <dcterms:modified xsi:type="dcterms:W3CDTF">2018-11-08T09:42:53Z</dcterms:modified>
</cp:coreProperties>
</file>