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3" r:id="rId2"/>
    <p:sldId id="445" r:id="rId3"/>
    <p:sldId id="444" r:id="rId4"/>
    <p:sldId id="447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954462" cy="23175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0450" y="21838"/>
            <a:ext cx="165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40351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23874" y="118569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95300" y="740866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86000" y="861857"/>
            <a:ext cx="2133600" cy="612648"/>
          </a:xfrm>
          <a:prstGeom prst="wedgeRoundRectCallout">
            <a:avLst>
              <a:gd name="adj1" fmla="val -68601"/>
              <a:gd name="adj2" fmla="val 267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Around Advice </a:t>
            </a:r>
            <a:r>
              <a:rPr lang="en-US" sz="1200" dirty="0" smtClean="0"/>
              <a:t>is </a:t>
            </a:r>
            <a:r>
              <a:rPr lang="en-US" sz="1200" dirty="0"/>
              <a:t>executed before and after the actual method call.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874" y="1718181"/>
            <a:ext cx="111575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Around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7" name="Right Brace 6"/>
          <p:cNvSpPr/>
          <p:nvPr/>
        </p:nvSpPr>
        <p:spPr>
          <a:xfrm>
            <a:off x="1639629" y="861857"/>
            <a:ext cx="341571" cy="99482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86000"/>
            <a:ext cx="4400550" cy="266824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799"/>
            <a:ext cx="5105400" cy="3286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dirty="0" smtClean="0">
                <a:solidFill>
                  <a:srgbClr val="FF0000"/>
                </a:solidFill>
              </a:rPr>
              <a:t>AroundAdvice</a:t>
            </a:r>
            <a:r>
              <a:rPr lang="en-US" sz="1200" dirty="0" smtClean="0"/>
              <a:t> class </a:t>
            </a:r>
            <a:r>
              <a:rPr lang="en-US" sz="1200" dirty="0"/>
              <a:t>as interceptor. 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65138"/>
            <a:ext cx="4525962" cy="37893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47800"/>
            <a:ext cx="8655050" cy="2828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ight Brace 9"/>
          <p:cNvSpPr/>
          <p:nvPr/>
        </p:nvSpPr>
        <p:spPr>
          <a:xfrm>
            <a:off x="3667124" y="2514600"/>
            <a:ext cx="295275" cy="1600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724400" y="2514600"/>
            <a:ext cx="3962400" cy="1524000"/>
          </a:xfrm>
          <a:prstGeom prst="wedgeRoundRectCallout">
            <a:avLst>
              <a:gd name="adj1" fmla="val -68357"/>
              <a:gd name="adj2" fmla="val 23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smtClean="0"/>
              <a:t>this </a:t>
            </a:r>
            <a:r>
              <a:rPr lang="en-US" sz="1200" dirty="0"/>
              <a:t>AOP advice </a:t>
            </a:r>
            <a:r>
              <a:rPr lang="en-US" sz="1200" dirty="0" smtClean="0"/>
              <a:t>example, </a:t>
            </a:r>
            <a:r>
              <a:rPr lang="en-US" sz="1200" dirty="0"/>
              <a:t>the </a:t>
            </a:r>
            <a:r>
              <a:rPr lang="en-US" sz="1200" dirty="0" smtClean="0"/>
              <a:t>all </a:t>
            </a:r>
            <a:r>
              <a:rPr lang="en-US" sz="1200" dirty="0"/>
              <a:t>methods of a class are intercepted automatically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But </a:t>
            </a:r>
            <a:r>
              <a:rPr lang="en-US" sz="1200" dirty="0"/>
              <a:t>for most cases, </a:t>
            </a:r>
            <a:r>
              <a:rPr lang="en-US" sz="1200" dirty="0" smtClean="0"/>
              <a:t>we </a:t>
            </a:r>
            <a:r>
              <a:rPr lang="en-US" sz="1200" dirty="0"/>
              <a:t>may just need a way to intercept only one or two methods, this is what ‘</a:t>
            </a:r>
            <a:r>
              <a:rPr lang="en-US" sz="1200" dirty="0" err="1"/>
              <a:t>Pointcut</a:t>
            </a:r>
            <a:r>
              <a:rPr lang="en-US" sz="1200" dirty="0"/>
              <a:t>’ come for. It allow you to intercept a method by it’s method name. In addition, a ‘</a:t>
            </a:r>
            <a:r>
              <a:rPr lang="en-US" sz="1200" dirty="0" err="1"/>
              <a:t>Pointcut</a:t>
            </a:r>
            <a:r>
              <a:rPr lang="en-US" sz="1200" dirty="0"/>
              <a:t>’ must be associated with an ‘Advisor’.</a:t>
            </a:r>
          </a:p>
        </p:txBody>
      </p:sp>
    </p:spTree>
    <p:extLst>
      <p:ext uri="{BB962C8B-B14F-4D97-AF65-F5344CB8AC3E}">
        <p14:creationId xmlns:p14="http://schemas.microsoft.com/office/powerpoint/2010/main" val="36446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82657</TotalTime>
  <Words>100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8999</cp:revision>
  <dcterms:created xsi:type="dcterms:W3CDTF">2006-08-16T00:00:00Z</dcterms:created>
  <dcterms:modified xsi:type="dcterms:W3CDTF">2018-05-17T08:18:00Z</dcterms:modified>
</cp:coreProperties>
</file>