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47" r:id="rId2"/>
    <p:sldId id="448" r:id="rId3"/>
    <p:sldId id="449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00" y="2438400"/>
            <a:ext cx="4235451" cy="227081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2" y="2514600"/>
            <a:ext cx="3607537" cy="232448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733800" y="27801"/>
            <a:ext cx="1752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AspectJ</a:t>
            </a:r>
            <a:r>
              <a:rPr lang="en-US" sz="1200" dirty="0"/>
              <a:t> </a:t>
            </a:r>
            <a:r>
              <a:rPr lang="en-US" sz="1200" dirty="0" smtClean="0"/>
              <a:t>@</a:t>
            </a:r>
            <a:r>
              <a:rPr lang="en-US" sz="1200" dirty="0" smtClean="0"/>
              <a:t>Around</a:t>
            </a:r>
            <a:endParaRPr lang="en-US" sz="1200" dirty="0"/>
          </a:p>
        </p:txBody>
      </p:sp>
      <p:cxnSp>
        <p:nvCxnSpPr>
          <p:cNvPr id="8" name="Elbow Connector 7"/>
          <p:cNvCxnSpPr/>
          <p:nvPr/>
        </p:nvCxnSpPr>
        <p:spPr>
          <a:xfrm rot="10800000">
            <a:off x="2300786" y="3097948"/>
            <a:ext cx="2880815" cy="254853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514600" y="2819400"/>
            <a:ext cx="304800" cy="22627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11" name="Oval 10"/>
          <p:cNvSpPr/>
          <p:nvPr/>
        </p:nvSpPr>
        <p:spPr>
          <a:xfrm>
            <a:off x="4657725" y="3097947"/>
            <a:ext cx="304800" cy="22627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  <a:endParaRPr lang="en-US" sz="12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343525" y="2846814"/>
            <a:ext cx="228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ounded Rectangular Callout 17"/>
          <p:cNvSpPr/>
          <p:nvPr/>
        </p:nvSpPr>
        <p:spPr>
          <a:xfrm>
            <a:off x="6849268" y="1586040"/>
            <a:ext cx="2011362" cy="612648"/>
          </a:xfrm>
          <a:prstGeom prst="wedgeRoundRectCallout">
            <a:avLst>
              <a:gd name="adj1" fmla="val -78607"/>
              <a:gd name="adj2" fmla="val 224191"/>
              <a:gd name="adj3" fmla="val 16667"/>
            </a:avLst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AspectJ “</a:t>
            </a:r>
            <a:r>
              <a:rPr lang="en-US" sz="1200" dirty="0">
                <a:solidFill>
                  <a:srgbClr val="FF0000"/>
                </a:solidFill>
              </a:rPr>
              <a:t>pointcuts</a:t>
            </a:r>
            <a:r>
              <a:rPr lang="en-US" sz="1200" dirty="0"/>
              <a:t>” is used to declare which method is going to intercept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55575" y="471100"/>
            <a:ext cx="4587875" cy="1752600"/>
          </a:xfrm>
          <a:prstGeom prst="round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679450" y="1253272"/>
            <a:ext cx="1066800" cy="381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method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836544" y="886330"/>
            <a:ext cx="801566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@Around</a:t>
            </a:r>
          </a:p>
        </p:txBody>
      </p:sp>
      <p:sp>
        <p:nvSpPr>
          <p:cNvPr id="26" name="Rounded Rectangular Callout 25"/>
          <p:cNvSpPr/>
          <p:nvPr/>
        </p:nvSpPr>
        <p:spPr>
          <a:xfrm>
            <a:off x="1847850" y="734752"/>
            <a:ext cx="2819401" cy="612648"/>
          </a:xfrm>
          <a:prstGeom prst="wedgeRoundRectCallout">
            <a:avLst>
              <a:gd name="adj1" fmla="val -60119"/>
              <a:gd name="adj2" fmla="val -2799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@Around</a:t>
            </a:r>
            <a:r>
              <a:rPr lang="en-US" sz="1200" dirty="0"/>
              <a:t> declares the </a:t>
            </a:r>
            <a:r>
              <a:rPr lang="en-US" sz="1200" dirty="0">
                <a:solidFill>
                  <a:srgbClr val="FF0000"/>
                </a:solidFill>
              </a:rPr>
              <a:t>around </a:t>
            </a:r>
            <a:r>
              <a:rPr lang="en-US" sz="1200" dirty="0" smtClean="0">
                <a:solidFill>
                  <a:srgbClr val="FF0000"/>
                </a:solidFill>
              </a:rPr>
              <a:t>advice</a:t>
            </a:r>
            <a:r>
              <a:rPr lang="en-US" sz="1200" dirty="0" smtClean="0"/>
              <a:t>.it</a:t>
            </a:r>
            <a:r>
              <a:rPr lang="en-US" sz="1200" dirty="0">
                <a:solidFill>
                  <a:srgbClr val="FF0000"/>
                </a:solidFill>
              </a:rPr>
              <a:t> </a:t>
            </a:r>
            <a:r>
              <a:rPr lang="en-US" sz="1200" dirty="0" smtClean="0"/>
              <a:t>is </a:t>
            </a:r>
            <a:r>
              <a:rPr lang="en-US" sz="1200" dirty="0"/>
              <a:t>executed before and after the actual method call.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57251" y="1752331"/>
            <a:ext cx="801566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@Around</a:t>
            </a:r>
          </a:p>
        </p:txBody>
      </p:sp>
      <p:sp>
        <p:nvSpPr>
          <p:cNvPr id="29" name="Oval 28"/>
          <p:cNvSpPr/>
          <p:nvPr/>
        </p:nvSpPr>
        <p:spPr>
          <a:xfrm>
            <a:off x="4676775" y="3379055"/>
            <a:ext cx="304800" cy="22627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3469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1297374"/>
            <a:ext cx="5864225" cy="3207951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5" name="Rounded Rectangular Callout 4"/>
          <p:cNvSpPr/>
          <p:nvPr/>
        </p:nvSpPr>
        <p:spPr>
          <a:xfrm>
            <a:off x="5410200" y="2784348"/>
            <a:ext cx="3505200" cy="873252"/>
          </a:xfrm>
          <a:prstGeom prst="wedgeRoundRectCallout">
            <a:avLst>
              <a:gd name="adj1" fmla="val -129978"/>
              <a:gd name="adj2" fmla="val 5204"/>
              <a:gd name="adj3" fmla="val 16667"/>
            </a:avLst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To Enable AspectJ, In </a:t>
            </a:r>
            <a:r>
              <a:rPr lang="en-US" sz="1200" dirty="0"/>
              <a:t>Spring configuration file, put “</a:t>
            </a:r>
            <a:r>
              <a:rPr lang="en-US" sz="1200" dirty="0">
                <a:solidFill>
                  <a:srgbClr val="FF0000"/>
                </a:solidFill>
              </a:rPr>
              <a:t>&lt;aop:aspectj-autoproxy /&gt;</a:t>
            </a:r>
            <a:r>
              <a:rPr lang="en-US" sz="1200" dirty="0"/>
              <a:t>“, and define your Aspect (interceptor) and normal bean</a:t>
            </a:r>
          </a:p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3469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160337"/>
            <a:ext cx="5016500" cy="288766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3141656"/>
            <a:ext cx="8655050" cy="173514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26310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82728</TotalTime>
  <Words>53</Words>
  <Application>Microsoft Office PowerPoint</Application>
  <PresentationFormat>Custom</PresentationFormat>
  <Paragraphs>13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9115</cp:revision>
  <dcterms:created xsi:type="dcterms:W3CDTF">2006-08-16T00:00:00Z</dcterms:created>
  <dcterms:modified xsi:type="dcterms:W3CDTF">2018-06-05T09:38:30Z</dcterms:modified>
</cp:coreProperties>
</file>