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3" r:id="rId2"/>
    <p:sldId id="444" r:id="rId3"/>
    <p:sldId id="440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892505"/>
            <a:ext cx="5114925" cy="20604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762000"/>
            <a:ext cx="3443439" cy="28625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0" name="Rounded Rectangular Callout 9"/>
          <p:cNvSpPr/>
          <p:nvPr/>
        </p:nvSpPr>
        <p:spPr>
          <a:xfrm>
            <a:off x="3810000" y="465138"/>
            <a:ext cx="5158180" cy="2209800"/>
          </a:xfrm>
          <a:prstGeom prst="wedgeRoundRectCallout">
            <a:avLst>
              <a:gd name="adj1" fmla="val -8736"/>
              <a:gd name="adj2" fmla="val 65271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Beans</a:t>
            </a:r>
            <a:r>
              <a:rPr lang="en-US" sz="1100" dirty="0"/>
              <a:t> in spring cannot have more than one </a:t>
            </a:r>
            <a:r>
              <a:rPr lang="en-US" sz="1100" b="1" dirty="0"/>
              <a:t>id</a:t>
            </a:r>
            <a:r>
              <a:rPr lang="en-US" sz="1100" dirty="0"/>
              <a:t> but we can give more than one </a:t>
            </a:r>
            <a:r>
              <a:rPr lang="en-US" sz="1100" b="1" dirty="0"/>
              <a:t>alias </a:t>
            </a:r>
            <a:r>
              <a:rPr lang="en-US" sz="1100" dirty="0"/>
              <a:t>to the bean as </a:t>
            </a:r>
            <a:r>
              <a:rPr lang="en-US" sz="1100" dirty="0" smtClean="0"/>
              <a:t>below.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First parameter inside </a:t>
            </a:r>
            <a:r>
              <a:rPr lang="en-US" sz="1100" b="1" dirty="0"/>
              <a:t>&lt; alias &gt;</a:t>
            </a:r>
            <a:r>
              <a:rPr lang="en-US" sz="1100" dirty="0"/>
              <a:t> tag is </a:t>
            </a:r>
            <a:r>
              <a:rPr lang="en-US" sz="1100" b="1" dirty="0"/>
              <a:t>alias name</a:t>
            </a:r>
            <a:r>
              <a:rPr lang="en-US" sz="1100" dirty="0"/>
              <a:t>, it should be same as the </a:t>
            </a:r>
            <a:r>
              <a:rPr lang="en-US" sz="1100" b="1" dirty="0"/>
              <a:t>bean </a:t>
            </a:r>
            <a:r>
              <a:rPr lang="en-US" sz="1100" b="1" dirty="0" smtClean="0"/>
              <a:t>id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b="1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Second parameter inside </a:t>
            </a:r>
            <a:r>
              <a:rPr lang="en-US" sz="1100" b="1" dirty="0"/>
              <a:t>&lt; alias &gt;</a:t>
            </a:r>
            <a:r>
              <a:rPr lang="en-US" sz="1100" dirty="0"/>
              <a:t> tag is </a:t>
            </a:r>
            <a:r>
              <a:rPr lang="en-US" sz="1100" b="1" dirty="0"/>
              <a:t>alias</a:t>
            </a:r>
            <a:r>
              <a:rPr lang="en-US" sz="1100" dirty="0"/>
              <a:t>, it can be any new name which we want to create as </a:t>
            </a:r>
            <a:r>
              <a:rPr lang="en-US" sz="1100" b="1" dirty="0"/>
              <a:t>alias</a:t>
            </a:r>
            <a:r>
              <a:rPr lang="en-US" sz="1100" dirty="0"/>
              <a:t>.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2895600" y="35739"/>
            <a:ext cx="3352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How to access the Spring bean using alias name?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40938225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7" y="3484721"/>
            <a:ext cx="3200400" cy="148536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(ApplicationContext/</a:t>
            </a:r>
            <a:r>
              <a:rPr lang="en-US" sz="1200" dirty="0" err="1" smtClean="0"/>
              <a:t>BeanFactory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871003" y="261491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65175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78674" y="1262390"/>
            <a:ext cx="750526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Employee</a:t>
            </a:r>
          </a:p>
        </p:txBody>
      </p:sp>
      <p:sp>
        <p:nvSpPr>
          <p:cNvPr id="13" name="Oval 12"/>
          <p:cNvSpPr/>
          <p:nvPr/>
        </p:nvSpPr>
        <p:spPr>
          <a:xfrm>
            <a:off x="3562350" y="2753409"/>
            <a:ext cx="1295400" cy="7898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74955" y="2859643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3238500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name=“Peter”</a:t>
            </a:r>
            <a:endParaRPr lang="en-US" sz="1000" dirty="0"/>
          </a:p>
        </p:txBody>
      </p:sp>
      <p:sp>
        <p:nvSpPr>
          <p:cNvPr id="16" name="Rectangular Callout 15"/>
          <p:cNvSpPr/>
          <p:nvPr/>
        </p:nvSpPr>
        <p:spPr>
          <a:xfrm>
            <a:off x="127000" y="1366339"/>
            <a:ext cx="3216275" cy="704186"/>
          </a:xfrm>
          <a:prstGeom prst="wedgeRectCallout">
            <a:avLst>
              <a:gd name="adj1" fmla="val -6683"/>
              <a:gd name="adj2" fmla="val 13689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What object </a:t>
            </a:r>
            <a:r>
              <a:rPr lang="en-US" sz="1100" dirty="0"/>
              <a:t>to </a:t>
            </a:r>
            <a:r>
              <a:rPr lang="en-US" sz="1100" dirty="0" smtClean="0"/>
              <a:t>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What object to configure and how to configure?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5553074" y="3922334"/>
            <a:ext cx="3438525" cy="880232"/>
          </a:xfrm>
          <a:prstGeom prst="wedgeRectCallout">
            <a:avLst>
              <a:gd name="adj1" fmla="val -57668"/>
              <a:gd name="adj2" fmla="val -12145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</a:t>
            </a:r>
            <a:r>
              <a:rPr lang="en-US" sz="1100" dirty="0" smtClean="0"/>
              <a:t>reate the employee 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Configure the  employee 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</a:t>
            </a:r>
            <a:r>
              <a:rPr lang="en-US" sz="1100" dirty="0" smtClean="0"/>
              <a:t>anage employee object complete </a:t>
            </a:r>
            <a:r>
              <a:rPr lang="en-US" sz="1100" dirty="0"/>
              <a:t>life cycle from creation till destruction.</a:t>
            </a:r>
          </a:p>
        </p:txBody>
      </p:sp>
      <p:cxnSp>
        <p:nvCxnSpPr>
          <p:cNvPr id="20" name="Straight Arrow Connector 19"/>
          <p:cNvCxnSpPr>
            <a:stCxn id="9" idx="2"/>
            <a:endCxn id="25" idx="0"/>
          </p:cNvCxnSpPr>
          <p:nvPr/>
        </p:nvCxnSpPr>
        <p:spPr>
          <a:xfrm>
            <a:off x="1683277" y="2891909"/>
            <a:ext cx="0" cy="592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29200" y="1393195"/>
            <a:ext cx="933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226" y="393428"/>
            <a:ext cx="3000374" cy="28625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26" name="Rectangle 25"/>
          <p:cNvSpPr/>
          <p:nvPr/>
        </p:nvSpPr>
        <p:spPr>
          <a:xfrm>
            <a:off x="2895600" y="35739"/>
            <a:ext cx="3352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How to access the Spring bean using alias name?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74612595"/>
      </p:ext>
    </p:extLst>
  </p:cSld>
  <p:clrMapOvr>
    <a:masterClrMapping/>
  </p:clrMapOvr>
  <p:transition spd="slow" advTm="3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465138"/>
            <a:ext cx="4921250" cy="285604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410899" y="1066800"/>
            <a:ext cx="3504501" cy="804068"/>
          </a:xfrm>
          <a:prstGeom prst="wedgeRoundRectCallout">
            <a:avLst>
              <a:gd name="adj1" fmla="val -82177"/>
              <a:gd name="adj2" fmla="val 9916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Here </a:t>
            </a:r>
            <a:r>
              <a:rPr lang="en-US" sz="1200" dirty="0" smtClean="0"/>
              <a:t>we </a:t>
            </a:r>
            <a:r>
              <a:rPr lang="en-US" sz="1200" dirty="0"/>
              <a:t>have loaded the </a:t>
            </a:r>
            <a:r>
              <a:rPr lang="en-US" sz="1200" b="1" dirty="0" smtClean="0">
                <a:solidFill>
                  <a:srgbClr val="FF0000"/>
                </a:solidFill>
              </a:rPr>
              <a:t>employee </a:t>
            </a:r>
            <a:r>
              <a:rPr lang="en-US" sz="1200" b="1" dirty="0">
                <a:solidFill>
                  <a:srgbClr val="FF0000"/>
                </a:solidFill>
              </a:rPr>
              <a:t>bean</a:t>
            </a:r>
            <a:r>
              <a:rPr lang="en-US" sz="1200" dirty="0"/>
              <a:t> using its </a:t>
            </a:r>
            <a:r>
              <a:rPr lang="en-US" sz="1200" b="1" dirty="0">
                <a:solidFill>
                  <a:srgbClr val="FF0000"/>
                </a:solidFill>
              </a:rPr>
              <a:t>alias</a:t>
            </a:r>
            <a:r>
              <a:rPr lang="en-US" sz="1200" dirty="0"/>
              <a:t> </a:t>
            </a:r>
            <a:r>
              <a:rPr lang="en-US" sz="1200" b="1" dirty="0" smtClean="0">
                <a:solidFill>
                  <a:srgbClr val="FF0000"/>
                </a:solidFill>
              </a:rPr>
              <a:t>name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and </a:t>
            </a:r>
            <a:r>
              <a:rPr lang="en-US" sz="1200" dirty="0"/>
              <a:t>we can use it without worrying about its creation.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3467663"/>
            <a:ext cx="8797925" cy="14853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1" name="Rectangle 10"/>
          <p:cNvSpPr/>
          <p:nvPr/>
        </p:nvSpPr>
        <p:spPr>
          <a:xfrm>
            <a:off x="2895600" y="35739"/>
            <a:ext cx="3352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How to access the Spring bean using alias name?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6908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80667</TotalTime>
  <Words>89</Words>
  <Application>Microsoft Office PowerPoint</Application>
  <PresentationFormat>Custom</PresentationFormat>
  <Paragraphs>24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8470</cp:revision>
  <dcterms:created xsi:type="dcterms:W3CDTF">2006-08-16T00:00:00Z</dcterms:created>
  <dcterms:modified xsi:type="dcterms:W3CDTF">2018-04-09T14:04:05Z</dcterms:modified>
</cp:coreProperties>
</file>