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393" y="465138"/>
            <a:ext cx="4595157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</a:t>
            </a:r>
            <a:r>
              <a:rPr lang="en-US" sz="1200" dirty="0" smtClean="0"/>
              <a:t>configuration for inheritance </a:t>
            </a:r>
            <a:r>
              <a:rPr lang="en-US" sz="1200" dirty="0" smtClean="0"/>
              <a:t>- Override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4572000" y="3124200"/>
            <a:ext cx="4527550" cy="1828800"/>
          </a:xfrm>
          <a:prstGeom prst="wedgeRectCallout">
            <a:avLst>
              <a:gd name="adj1" fmla="val -7702"/>
              <a:gd name="adj2" fmla="val -74578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In Spring, the inheritance is supported in bean configuration for a bean to share common values, properties or configurations</a:t>
            </a:r>
            <a:r>
              <a:rPr lang="en-US" sz="900" dirty="0" smtClean="0"/>
              <a:t>.</a:t>
            </a:r>
            <a:br>
              <a:rPr lang="en-US" sz="900" dirty="0" smtClean="0"/>
            </a:b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 child bean or inherited bean can inherit its parent bean configurations, properties and some attributes. In additional, the child beans are allow to override the inherited value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Above is a </a:t>
            </a:r>
            <a:r>
              <a:rPr lang="en-US" sz="900" dirty="0" smtClean="0"/>
              <a:t>‘</a:t>
            </a:r>
            <a:r>
              <a:rPr lang="en-US" sz="900" i="1" dirty="0" err="1"/>
              <a:t>baseEmployeeJapan</a:t>
            </a:r>
            <a:r>
              <a:rPr lang="en-US" sz="900" dirty="0" smtClean="0"/>
              <a:t>’ </a:t>
            </a:r>
            <a:r>
              <a:rPr lang="en-US" sz="900" dirty="0"/>
              <a:t>bean contains a </a:t>
            </a:r>
            <a:r>
              <a:rPr lang="en-US" sz="900" dirty="0" smtClean="0"/>
              <a:t>‘</a:t>
            </a:r>
            <a:r>
              <a:rPr lang="en-US" sz="900" i="1" dirty="0"/>
              <a:t>Japan</a:t>
            </a:r>
            <a:r>
              <a:rPr lang="en-US" sz="900" dirty="0" smtClean="0"/>
              <a:t>’ </a:t>
            </a:r>
            <a:r>
              <a:rPr lang="en-US" sz="900" dirty="0"/>
              <a:t>value for </a:t>
            </a:r>
            <a:r>
              <a:rPr lang="en-US" sz="900" i="1" dirty="0" err="1" smtClean="0"/>
              <a:t>countryName</a:t>
            </a:r>
            <a:r>
              <a:rPr lang="en-US" sz="900" i="1" dirty="0" smtClean="0"/>
              <a:t> </a:t>
            </a:r>
            <a:r>
              <a:rPr lang="en-US" sz="900" dirty="0" smtClean="0"/>
              <a:t>property</a:t>
            </a:r>
            <a:r>
              <a:rPr lang="en-US" sz="900" dirty="0"/>
              <a:t>, and the </a:t>
            </a:r>
            <a:r>
              <a:rPr lang="en-US" sz="900" dirty="0" smtClean="0"/>
              <a:t>‘</a:t>
            </a:r>
            <a:r>
              <a:rPr lang="en-US" sz="900" i="1" dirty="0"/>
              <a:t>employee1</a:t>
            </a:r>
            <a:r>
              <a:rPr lang="en-US" sz="900" dirty="0" smtClean="0"/>
              <a:t>’ and ‘</a:t>
            </a:r>
            <a:r>
              <a:rPr lang="en-US" sz="900" i="1" dirty="0" smtClean="0"/>
              <a:t>employee2’ </a:t>
            </a:r>
            <a:r>
              <a:rPr lang="en-US" sz="900" dirty="0" smtClean="0"/>
              <a:t>beans are inherited </a:t>
            </a:r>
            <a:r>
              <a:rPr lang="en-US" sz="900" dirty="0"/>
              <a:t>this value from its parent </a:t>
            </a:r>
            <a:r>
              <a:rPr lang="en-US" sz="900" dirty="0" smtClean="0"/>
              <a:t>(‘</a:t>
            </a:r>
            <a:r>
              <a:rPr lang="en-US" sz="900" i="1" dirty="0" err="1"/>
              <a:t>baseEmployeeJapan</a:t>
            </a:r>
            <a:r>
              <a:rPr lang="en-US" sz="900" dirty="0" smtClean="0"/>
              <a:t>’).</a:t>
            </a:r>
            <a:r>
              <a:rPr lang="en-US" sz="900" dirty="0" smtClean="0"/>
              <a:t>We </a:t>
            </a:r>
            <a:r>
              <a:rPr lang="en-US" sz="900" dirty="0"/>
              <a:t>are still allow to override the inherited value by specify the new value in the child bean.</a:t>
            </a:r>
            <a:endParaRPr 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3400"/>
            <a:ext cx="36909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00232"/>
            <a:ext cx="4038600" cy="95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7467600" y="1839914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88939"/>
            <a:ext cx="4873625" cy="31162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819400" y="35738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bean </a:t>
            </a:r>
            <a:r>
              <a:rPr lang="en-US" sz="1200" dirty="0" smtClean="0"/>
              <a:t>configuration for inheritance </a:t>
            </a:r>
            <a:r>
              <a:rPr lang="en-US" sz="1200" dirty="0" smtClean="0"/>
              <a:t>- Override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17240"/>
            <a:ext cx="8836025" cy="133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82358</TotalTime>
  <Words>38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8862</cp:revision>
  <dcterms:created xsi:type="dcterms:W3CDTF">2006-08-16T00:00:00Z</dcterms:created>
  <dcterms:modified xsi:type="dcterms:W3CDTF">2018-03-14T07:05:00Z</dcterms:modified>
</cp:coreProperties>
</file>