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3" r:id="rId2"/>
    <p:sldId id="434" r:id="rId3"/>
    <p:sldId id="432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768218" y="35739"/>
            <a:ext cx="37945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JavaConfig </a:t>
            </a:r>
            <a:r>
              <a:rPr lang="en-US" sz="1200" dirty="0" smtClean="0"/>
              <a:t>[</a:t>
            </a:r>
            <a:r>
              <a:rPr lang="en-US" sz="1200" dirty="0"/>
              <a:t>Configuring spring beans without </a:t>
            </a:r>
            <a:r>
              <a:rPr lang="en-US" sz="1200" dirty="0" smtClean="0"/>
              <a:t>XML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85800"/>
            <a:ext cx="4721225" cy="3429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90800"/>
            <a:ext cx="3676650" cy="207931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105400" y="1371600"/>
            <a:ext cx="3733800" cy="990600"/>
          </a:xfrm>
          <a:prstGeom prst="wedgeRoundRectCallout">
            <a:avLst>
              <a:gd name="adj1" fmla="val -15221"/>
              <a:gd name="adj2" fmla="val 8375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Define a class which act as a spring beans tag and which should contain a method which produces bean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Now </a:t>
            </a:r>
            <a:r>
              <a:rPr lang="en-US" sz="1200" dirty="0" smtClean="0"/>
              <a:t>employee bean </a:t>
            </a:r>
            <a:r>
              <a:rPr lang="en-US" sz="1200" dirty="0"/>
              <a:t>is configured in the </a:t>
            </a:r>
            <a:r>
              <a:rPr lang="en-US" sz="1200" dirty="0" smtClean="0"/>
              <a:t>below configuration </a:t>
            </a:r>
            <a:r>
              <a:rPr lang="en-US" sz="1200" dirty="0"/>
              <a:t>class.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602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768218" y="35739"/>
            <a:ext cx="37945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JavaConfig </a:t>
            </a:r>
            <a:r>
              <a:rPr lang="en-US" sz="1200" dirty="0" smtClean="0"/>
              <a:t>[</a:t>
            </a:r>
            <a:r>
              <a:rPr lang="en-US" sz="1200" dirty="0"/>
              <a:t>Configuring spring beans without </a:t>
            </a:r>
            <a:r>
              <a:rPr lang="en-US" sz="1200" dirty="0" smtClean="0"/>
              <a:t>XML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493713"/>
            <a:ext cx="5564188" cy="285908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3583484"/>
            <a:ext cx="8845550" cy="129122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34578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768218" y="35739"/>
            <a:ext cx="37945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JavaConfig </a:t>
            </a:r>
            <a:r>
              <a:rPr lang="en-US" sz="1200" dirty="0" smtClean="0"/>
              <a:t>[</a:t>
            </a:r>
            <a:r>
              <a:rPr lang="en-US" sz="1200" dirty="0"/>
              <a:t>Configuring spring beans without </a:t>
            </a:r>
            <a:r>
              <a:rPr lang="en-US" sz="1200" dirty="0" smtClean="0"/>
              <a:t>XML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Equal 6"/>
          <p:cNvSpPr/>
          <p:nvPr/>
        </p:nvSpPr>
        <p:spPr>
          <a:xfrm>
            <a:off x="4514850" y="3381375"/>
            <a:ext cx="533400" cy="685800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5575" y="465138"/>
            <a:ext cx="8883650" cy="1211262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Since </a:t>
            </a:r>
            <a:r>
              <a:rPr lang="en-US" sz="1200" dirty="0"/>
              <a:t>Spring 3, </a:t>
            </a:r>
            <a:r>
              <a:rPr lang="en-US" sz="1200" b="1" dirty="0"/>
              <a:t>JavaConfig</a:t>
            </a:r>
            <a:r>
              <a:rPr lang="en-US" sz="1200" dirty="0"/>
              <a:t> features are included in core Spring module, it allow developer to move bean definition and Spring configuration out of XML file into Java class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But, </a:t>
            </a:r>
            <a:r>
              <a:rPr lang="en-US" sz="1200" dirty="0" smtClean="0"/>
              <a:t>we </a:t>
            </a:r>
            <a:r>
              <a:rPr lang="en-US" sz="1200" dirty="0"/>
              <a:t>are still allow to use the classic XML way to define beans and configuration, the </a:t>
            </a:r>
            <a:r>
              <a:rPr lang="en-US" sz="1200" b="1" dirty="0"/>
              <a:t>JavaConfig</a:t>
            </a:r>
            <a:r>
              <a:rPr lang="en-US" sz="1200" dirty="0"/>
              <a:t> is just another alternative solution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See the different between classic XML definition and JavaConfig to define a bean in Spring container.</a:t>
            </a:r>
          </a:p>
          <a:p>
            <a:pPr marL="228600" indent="-228600" algn="ctr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721230" y="2416805"/>
            <a:ext cx="103746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i="1" dirty="0"/>
              <a:t>Spring XML file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5791705" y="2416805"/>
            <a:ext cx="256121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i="1" dirty="0"/>
              <a:t>Equivalent configuration in JavaConfig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854638"/>
            <a:ext cx="4038600" cy="181547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88240"/>
            <a:ext cx="3676650" cy="188187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80261</TotalTime>
  <Words>72</Words>
  <Application>Microsoft Office PowerPoint</Application>
  <PresentationFormat>Custom</PresentationFormat>
  <Paragraphs>15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8387</cp:revision>
  <dcterms:created xsi:type="dcterms:W3CDTF">2006-08-16T00:00:00Z</dcterms:created>
  <dcterms:modified xsi:type="dcterms:W3CDTF">2018-04-18T14:52:42Z</dcterms:modified>
</cp:coreProperties>
</file>