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EL </a:t>
            </a:r>
            <a:r>
              <a:rPr lang="en-US" sz="1200" dirty="0"/>
              <a:t>Logical operators 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3561" y="35052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876800" y="571500"/>
            <a:ext cx="2705100" cy="495300"/>
          </a:xfrm>
          <a:prstGeom prst="wedgeRoundRectCallout">
            <a:avLst>
              <a:gd name="adj1" fmla="val -71435"/>
              <a:gd name="adj2" fmla="val 15404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  <a:p>
            <a:r>
              <a:rPr lang="en-US" sz="1000" dirty="0" smtClean="0"/>
              <a:t>Spring </a:t>
            </a:r>
            <a:r>
              <a:rPr lang="en-US" sz="1000" dirty="0"/>
              <a:t>EL </a:t>
            </a:r>
            <a:r>
              <a:rPr lang="en-US" sz="1000" dirty="0" smtClean="0"/>
              <a:t>supports </a:t>
            </a:r>
            <a:r>
              <a:rPr lang="en-US" sz="1000" dirty="0">
                <a:solidFill>
                  <a:srgbClr val="FF0000"/>
                </a:solidFill>
              </a:rPr>
              <a:t>Logical operators</a:t>
            </a:r>
            <a:r>
              <a:rPr lang="en-US" sz="1000" dirty="0"/>
              <a:t> – and, or, and not (!).</a:t>
            </a:r>
          </a:p>
          <a:p>
            <a:endParaRPr lang="en-US" sz="1000" dirty="0"/>
          </a:p>
        </p:txBody>
      </p:sp>
      <p:sp>
        <p:nvSpPr>
          <p:cNvPr id="10" name="Right Brace 9"/>
          <p:cNvSpPr/>
          <p:nvPr/>
        </p:nvSpPr>
        <p:spPr>
          <a:xfrm>
            <a:off x="2743200" y="838200"/>
            <a:ext cx="190500" cy="1219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312"/>
            <a:ext cx="42672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4300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313112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Brace 6"/>
          <p:cNvSpPr/>
          <p:nvPr/>
        </p:nvSpPr>
        <p:spPr>
          <a:xfrm>
            <a:off x="4191000" y="1066800"/>
            <a:ext cx="152400" cy="11430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" y="446088"/>
            <a:ext cx="4664075" cy="27352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" y="3276600"/>
            <a:ext cx="8944769" cy="162119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82533</TotalTime>
  <Words>19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9003</cp:revision>
  <dcterms:created xsi:type="dcterms:W3CDTF">2006-08-16T00:00:00Z</dcterms:created>
  <dcterms:modified xsi:type="dcterms:W3CDTF">2018-04-27T10:21:07Z</dcterms:modified>
</cp:coreProperties>
</file>