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011362"/>
            <a:ext cx="4543425" cy="17526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81400" y="35739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Total number of rows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800600" y="1600200"/>
            <a:ext cx="3581400" cy="430212"/>
          </a:xfrm>
          <a:prstGeom prst="wedgeRoundRectCallout">
            <a:avLst>
              <a:gd name="adj1" fmla="val -55302"/>
              <a:gd name="adj2" fmla="val 13886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H</a:t>
            </a:r>
            <a:r>
              <a:rPr lang="en-US" sz="1200" dirty="0" smtClean="0"/>
              <a:t>ow </a:t>
            </a:r>
            <a:r>
              <a:rPr lang="en-US" sz="1200" dirty="0"/>
              <a:t>to query a total number of rows from database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82604</TotalTime>
  <Words>15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9000</cp:revision>
  <dcterms:created xsi:type="dcterms:W3CDTF">2006-08-16T00:00:00Z</dcterms:created>
  <dcterms:modified xsi:type="dcterms:W3CDTF">2018-07-06T08:47:36Z</dcterms:modified>
</cp:coreProperties>
</file>