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86025"/>
            <a:ext cx="5572125" cy="179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/>
              <a:t>parameter constructor will be invoked. In this example </a:t>
            </a:r>
            <a:r>
              <a:rPr lang="en-US" sz="1200" dirty="0" smtClean="0"/>
              <a:t>Employee(</a:t>
            </a:r>
            <a:r>
              <a:rPr lang="en-US" sz="1200" b="1" dirty="0" smtClean="0"/>
              <a:t>String </a:t>
            </a:r>
            <a:r>
              <a:rPr lang="en-US" sz="1200" b="1" dirty="0"/>
              <a:t>name)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80546</TotalTime>
  <Words>112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8447</cp:revision>
  <dcterms:created xsi:type="dcterms:W3CDTF">2006-08-16T00:00:00Z</dcterms:created>
  <dcterms:modified xsi:type="dcterms:W3CDTF">2017-12-27T13:24:29Z</dcterms:modified>
</cp:coreProperties>
</file>