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"/>
            <a:ext cx="4375150" cy="2514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</a:t>
            </a:r>
            <a:r>
              <a:rPr lang="en-US" sz="1200" dirty="0"/>
              <a:t>inheritance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572000" y="3276600"/>
            <a:ext cx="4527550" cy="1676400"/>
          </a:xfrm>
          <a:prstGeom prst="wedgeRectCallout">
            <a:avLst>
              <a:gd name="adj1" fmla="val -8333"/>
              <a:gd name="adj2" fmla="val -81870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Spring, the inheritance is supported in bean configuration for a bean to share common values, properties or configurations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 child bean or inherited bean can inherit its parent bean configurations, properties and some attributes. In additional, the child beans are allow to override the inherited value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Above is a </a:t>
            </a:r>
            <a:r>
              <a:rPr lang="en-US" sz="1000" dirty="0" smtClean="0"/>
              <a:t>‘</a:t>
            </a:r>
            <a:r>
              <a:rPr lang="en-US" sz="1000" i="1" dirty="0" err="1"/>
              <a:t>baseEmployeeJapan</a:t>
            </a:r>
            <a:r>
              <a:rPr lang="en-US" sz="1000" dirty="0" smtClean="0"/>
              <a:t>’ </a:t>
            </a:r>
            <a:r>
              <a:rPr lang="en-US" sz="1000" dirty="0"/>
              <a:t>bean contains a </a:t>
            </a:r>
            <a:r>
              <a:rPr lang="en-US" sz="1000" dirty="0" smtClean="0"/>
              <a:t>‘</a:t>
            </a:r>
            <a:r>
              <a:rPr lang="en-US" sz="1000" i="1" dirty="0"/>
              <a:t>Japan</a:t>
            </a:r>
            <a:r>
              <a:rPr lang="en-US" sz="1000" dirty="0" smtClean="0"/>
              <a:t>’ </a:t>
            </a:r>
            <a:r>
              <a:rPr lang="en-US" sz="1000" dirty="0"/>
              <a:t>value for </a:t>
            </a:r>
            <a:r>
              <a:rPr lang="en-US" sz="1000" i="1" dirty="0" err="1" smtClean="0"/>
              <a:t>countryName</a:t>
            </a:r>
            <a:r>
              <a:rPr lang="en-US" sz="1000" i="1" dirty="0" smtClean="0"/>
              <a:t> </a:t>
            </a:r>
            <a:r>
              <a:rPr lang="en-US" sz="1000" dirty="0" smtClean="0"/>
              <a:t>property</a:t>
            </a:r>
            <a:r>
              <a:rPr lang="en-US" sz="1000" dirty="0"/>
              <a:t>, and the </a:t>
            </a:r>
            <a:r>
              <a:rPr lang="en-US" sz="1000" dirty="0" smtClean="0"/>
              <a:t>‘</a:t>
            </a:r>
            <a:r>
              <a:rPr lang="en-US" sz="1000" i="1" dirty="0"/>
              <a:t>employee1</a:t>
            </a:r>
            <a:r>
              <a:rPr lang="en-US" sz="1000" dirty="0" smtClean="0"/>
              <a:t>’ and ‘</a:t>
            </a:r>
            <a:r>
              <a:rPr lang="en-US" sz="1000" i="1" dirty="0" smtClean="0"/>
              <a:t>employee2’ </a:t>
            </a:r>
            <a:r>
              <a:rPr lang="en-US" sz="1000" dirty="0" smtClean="0"/>
              <a:t>beans are inherited </a:t>
            </a:r>
            <a:r>
              <a:rPr lang="en-US" sz="1000" dirty="0"/>
              <a:t>this value from its parent </a:t>
            </a:r>
            <a:r>
              <a:rPr lang="en-US" sz="1000" dirty="0" smtClean="0"/>
              <a:t>(‘</a:t>
            </a:r>
            <a:r>
              <a:rPr lang="en-US" sz="1000" i="1" dirty="0" err="1"/>
              <a:t>baseEmployeeJapan</a:t>
            </a:r>
            <a:r>
              <a:rPr lang="en-US" sz="1000" dirty="0" smtClean="0"/>
              <a:t>’).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36909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00232"/>
            <a:ext cx="4038600" cy="95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</a:t>
            </a:r>
            <a:r>
              <a:rPr lang="en-US" sz="1200" dirty="0"/>
              <a:t>inheritance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4873625" cy="31162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752850"/>
            <a:ext cx="8836025" cy="1200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82351</TotalTime>
  <Words>34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8851</cp:revision>
  <dcterms:created xsi:type="dcterms:W3CDTF">2006-08-16T00:00:00Z</dcterms:created>
  <dcterms:modified xsi:type="dcterms:W3CDTF">2018-03-12T11:18:14Z</dcterms:modified>
</cp:coreProperties>
</file>