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1" r:id="rId2"/>
    <p:sldId id="438" r:id="rId3"/>
    <p:sldId id="440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65138"/>
            <a:ext cx="4130675" cy="441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1066800"/>
            <a:ext cx="3352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533400"/>
            <a:ext cx="3062287" cy="32763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le 9"/>
          <p:cNvSpPr/>
          <p:nvPr/>
        </p:nvSpPr>
        <p:spPr>
          <a:xfrm>
            <a:off x="2667000" y="27801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Array having Dependent </a:t>
            </a:r>
            <a:r>
              <a:rPr lang="en-US" sz="1200" dirty="0" smtClean="0"/>
              <a:t>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151279"/>
            <a:ext cx="4044950" cy="27345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1066800"/>
            <a:ext cx="5410200" cy="823722"/>
          </a:xfrm>
          <a:prstGeom prst="wedgeRoundRectCallout">
            <a:avLst>
              <a:gd name="adj1" fmla="val -38070"/>
              <a:gd name="adj2" fmla="val 812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333999" y="3518568"/>
            <a:ext cx="3076575" cy="579585"/>
          </a:xfrm>
          <a:prstGeom prst="wedgeRoundRectCallout">
            <a:avLst>
              <a:gd name="adj1" fmla="val -173538"/>
              <a:gd name="adj2" fmla="val 439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array</a:t>
            </a:r>
            <a:r>
              <a:rPr lang="en-US" sz="1200" dirty="0" smtClean="0"/>
              <a:t> </a:t>
            </a:r>
            <a:r>
              <a:rPr lang="en-US" sz="1200" dirty="0"/>
              <a:t>element of property</a:t>
            </a:r>
            <a:r>
              <a:rPr lang="en-US" sz="1200" dirty="0" smtClean="0"/>
              <a:t> </a:t>
            </a:r>
            <a:r>
              <a:rPr lang="en-US" sz="1200" dirty="0"/>
              <a:t>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array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257800" y="4132479"/>
            <a:ext cx="3657600" cy="753377"/>
          </a:xfrm>
          <a:prstGeom prst="wedgeRoundRectCallout">
            <a:avLst>
              <a:gd name="adj1" fmla="val -131123"/>
              <a:gd name="adj2" fmla="val -372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is used to define the reference of another bean. Here, we are using </a:t>
            </a:r>
            <a:r>
              <a:rPr lang="en-US" sz="1200" dirty="0">
                <a:solidFill>
                  <a:srgbClr val="FF0000"/>
                </a:solidFill>
              </a:rPr>
              <a:t>bean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to specify the reference of another bean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7000" y="27801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Array having Dependent </a:t>
            </a:r>
            <a:r>
              <a:rPr lang="en-US" sz="1200" dirty="0" smtClean="0"/>
              <a:t>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30" y="381000"/>
            <a:ext cx="3277323" cy="304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6904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/>
              <a:t>FruitShop</a:t>
            </a:r>
            <a:r>
              <a:rPr lang="en-US" sz="800" dirty="0"/>
              <a:t> [</a:t>
            </a:r>
            <a:r>
              <a:rPr lang="en-US" sz="800" dirty="0" err="1"/>
              <a:t>shopName</a:t>
            </a:r>
            <a:r>
              <a:rPr lang="en-US" sz="800" dirty="0"/>
              <a:t>=Fruit Mart, </a:t>
            </a:r>
            <a:endParaRPr lang="en-US" sz="800" dirty="0" smtClean="0"/>
          </a:p>
          <a:p>
            <a:r>
              <a:rPr lang="en-US" sz="800" dirty="0" err="1" smtClean="0"/>
              <a:t>fruitArray</a:t>
            </a:r>
            <a:r>
              <a:rPr lang="en-US" sz="800" dirty="0"/>
              <a:t>=[Fruit [name=Apple, </a:t>
            </a:r>
            <a:endParaRPr lang="en-US" sz="800" dirty="0" smtClean="0"/>
          </a:p>
          <a:p>
            <a:r>
              <a:rPr lang="en-US" sz="800" dirty="0" smtClean="0"/>
              <a:t>color=Red</a:t>
            </a:r>
            <a:r>
              <a:rPr lang="en-US" sz="800" dirty="0"/>
              <a:t>], </a:t>
            </a:r>
            <a:endParaRPr lang="en-US" sz="800" dirty="0" smtClean="0"/>
          </a:p>
          <a:p>
            <a:r>
              <a:rPr lang="en-US" sz="800" dirty="0" smtClean="0"/>
              <a:t>Fruit </a:t>
            </a:r>
            <a:r>
              <a:rPr lang="en-US" sz="800" dirty="0"/>
              <a:t>[name=Grapes, color=Violet]]]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81800" y="1262390"/>
            <a:ext cx="455455" cy="13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55" y="1399889"/>
            <a:ext cx="1709581" cy="182908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25" name="Rectangle 24"/>
          <p:cNvSpPr/>
          <p:nvPr/>
        </p:nvSpPr>
        <p:spPr>
          <a:xfrm>
            <a:off x="2667000" y="27801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Array having Dependent </a:t>
            </a:r>
            <a:r>
              <a:rPr lang="en-US" sz="1200" dirty="0" smtClean="0"/>
              <a:t>Object</a:t>
            </a:r>
            <a:endParaRPr lang="en-US" sz="12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191248"/>
            <a:ext cx="3009900" cy="174223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27801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Array having Dependent </a:t>
            </a:r>
            <a:r>
              <a:rPr lang="en-US" sz="1200" dirty="0" smtClean="0"/>
              <a:t>Object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465138"/>
            <a:ext cx="5683250" cy="288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455155"/>
            <a:ext cx="8816975" cy="14469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82091</TotalTime>
  <Words>135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8584</cp:revision>
  <dcterms:created xsi:type="dcterms:W3CDTF">2006-08-16T00:00:00Z</dcterms:created>
  <dcterms:modified xsi:type="dcterms:W3CDTF">2018-03-29T10:54:36Z</dcterms:modified>
</cp:coreProperties>
</file>