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362200"/>
            <a:ext cx="5973763" cy="1781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a Single Value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72050" y="1447800"/>
            <a:ext cx="3790950" cy="582612"/>
          </a:xfrm>
          <a:prstGeom prst="wedgeRoundRectCallout">
            <a:avLst>
              <a:gd name="adj1" fmla="val -55302"/>
              <a:gd name="adj2" fmla="val 1388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query </a:t>
            </a:r>
            <a:r>
              <a:rPr lang="en-US" sz="1200" dirty="0"/>
              <a:t>or extract a single column value from </a:t>
            </a:r>
            <a:r>
              <a:rPr lang="en-US" sz="1200" dirty="0" smtClean="0"/>
              <a:t>the database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82603</TotalTime>
  <Words>19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8997</cp:revision>
  <dcterms:created xsi:type="dcterms:W3CDTF">2006-08-16T00:00:00Z</dcterms:created>
  <dcterms:modified xsi:type="dcterms:W3CDTF">2018-07-05T08:24:52Z</dcterms:modified>
</cp:coreProperties>
</file>