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71775"/>
            <a:ext cx="4321175" cy="1593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4" name="Rounded Rectangle 23"/>
          <p:cNvSpPr/>
          <p:nvPr/>
        </p:nvSpPr>
        <p:spPr>
          <a:xfrm>
            <a:off x="38100" y="46513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97639" y="1562061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95300" y="1153260"/>
            <a:ext cx="106913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Before Advice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863725" y="634662"/>
            <a:ext cx="2133600" cy="612648"/>
          </a:xfrm>
          <a:prstGeom prst="wedgeRoundRectCallout">
            <a:avLst>
              <a:gd name="adj1" fmla="val -65476"/>
              <a:gd name="adj2" fmla="val 485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88228"/>
            <a:ext cx="4067175" cy="1681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9" name="Elbow Connector 8"/>
          <p:cNvCxnSpPr/>
          <p:nvPr/>
        </p:nvCxnSpPr>
        <p:spPr>
          <a:xfrm rot="10800000" flipV="1">
            <a:off x="3124200" y="2528808"/>
            <a:ext cx="2209800" cy="112879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24400" y="2227998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3352800" y="3375742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8"/>
            <a:ext cx="4949825" cy="43275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i="1" dirty="0" smtClean="0">
                <a:solidFill>
                  <a:srgbClr val="FF0000"/>
                </a:solidFill>
              </a:rPr>
              <a:t>LoggingAdvice</a:t>
            </a:r>
            <a:r>
              <a:rPr lang="en-US" sz="1200" i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i="1" dirty="0">
                <a:solidFill>
                  <a:srgbClr val="FF0000"/>
                </a:solidFill>
              </a:rPr>
              <a:t>LoggingAdvice</a:t>
            </a:r>
            <a:r>
              <a:rPr lang="en-US" sz="1200" i="1" dirty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as interceptor. 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65138"/>
            <a:ext cx="5402262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352800"/>
            <a:ext cx="8907462" cy="142674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82579</TotalTime>
  <Words>36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8961</cp:revision>
  <dcterms:created xsi:type="dcterms:W3CDTF">2006-08-16T00:00:00Z</dcterms:created>
  <dcterms:modified xsi:type="dcterms:W3CDTF">2018-05-14T11:50:22Z</dcterms:modified>
</cp:coreProperties>
</file>