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44" r:id="rId2"/>
    <p:sldId id="445" r:id="rId3"/>
    <p:sldId id="446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4/20/2018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438400" y="21838"/>
            <a:ext cx="4572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Expression </a:t>
            </a:r>
            <a:r>
              <a:rPr lang="en-US" sz="1200" dirty="0" smtClean="0"/>
              <a:t>Language  Dependency </a:t>
            </a:r>
            <a:r>
              <a:rPr lang="en-US" sz="1200" dirty="0" smtClean="0"/>
              <a:t>Injection using Annotation</a:t>
            </a:r>
            <a:endParaRPr lang="en-US" sz="12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65137"/>
            <a:ext cx="2867025" cy="2632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12" y="3097784"/>
            <a:ext cx="2808288" cy="1890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ight Brace 8"/>
          <p:cNvSpPr/>
          <p:nvPr/>
        </p:nvSpPr>
        <p:spPr>
          <a:xfrm>
            <a:off x="1609725" y="1194879"/>
            <a:ext cx="142875" cy="405322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ular Callout 11"/>
          <p:cNvSpPr/>
          <p:nvPr/>
        </p:nvSpPr>
        <p:spPr>
          <a:xfrm>
            <a:off x="3022600" y="589248"/>
            <a:ext cx="4221160" cy="1211262"/>
          </a:xfrm>
          <a:prstGeom prst="wedgeRectCallout">
            <a:avLst>
              <a:gd name="adj1" fmla="val -79725"/>
              <a:gd name="adj2" fmla="val 13970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i="1" dirty="0" smtClean="0"/>
              <a:t>#{</a:t>
            </a:r>
            <a:r>
              <a:rPr lang="en-US" sz="1200" i="1" dirty="0"/>
              <a:t>address</a:t>
            </a:r>
            <a:r>
              <a:rPr lang="en-US" sz="1200" i="1" dirty="0" smtClean="0"/>
              <a:t>} – </a:t>
            </a:r>
            <a:r>
              <a:rPr lang="en-US" sz="1200" dirty="0"/>
              <a:t>inject </a:t>
            </a:r>
            <a:r>
              <a:rPr lang="en-US" sz="1200" dirty="0" smtClean="0"/>
              <a:t>“</a:t>
            </a:r>
            <a:r>
              <a:rPr lang="en-US" sz="1200" i="1" dirty="0" smtClean="0"/>
              <a:t>addressBean</a:t>
            </a:r>
            <a:r>
              <a:rPr lang="en-US" sz="1200" dirty="0" smtClean="0"/>
              <a:t>” </a:t>
            </a:r>
            <a:r>
              <a:rPr lang="en-US" sz="1200" dirty="0"/>
              <a:t>into </a:t>
            </a:r>
            <a:r>
              <a:rPr lang="en-US" sz="1200" dirty="0" smtClean="0"/>
              <a:t>“employeeBean</a:t>
            </a:r>
            <a:r>
              <a:rPr lang="en-US" sz="1200" dirty="0"/>
              <a:t>” bean’s </a:t>
            </a:r>
            <a:r>
              <a:rPr lang="en-US" sz="1200" dirty="0" smtClean="0"/>
              <a:t>“address” </a:t>
            </a:r>
            <a:r>
              <a:rPr lang="en-US" sz="1200" dirty="0"/>
              <a:t>property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i="1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i="1" dirty="0"/>
              <a:t>#{address.state</a:t>
            </a:r>
            <a:r>
              <a:rPr lang="en-US" sz="1200" i="1" dirty="0" smtClean="0"/>
              <a:t>} - </a:t>
            </a:r>
            <a:r>
              <a:rPr lang="en-US" sz="1200" dirty="0"/>
              <a:t>inject </a:t>
            </a:r>
            <a:r>
              <a:rPr lang="en-US" sz="1200" dirty="0" smtClean="0"/>
              <a:t>“addressBean</a:t>
            </a:r>
            <a:r>
              <a:rPr lang="en-US" sz="1200" dirty="0"/>
              <a:t>”‘s </a:t>
            </a:r>
            <a:r>
              <a:rPr lang="en-US" sz="1200" dirty="0" smtClean="0"/>
              <a:t>“state” </a:t>
            </a:r>
            <a:r>
              <a:rPr lang="en-US" sz="1200" dirty="0"/>
              <a:t>property into </a:t>
            </a:r>
            <a:r>
              <a:rPr lang="en-US" sz="1200" dirty="0" smtClean="0"/>
              <a:t>“employeeBean</a:t>
            </a:r>
            <a:r>
              <a:rPr lang="en-US" sz="1200" dirty="0"/>
              <a:t>” bean’s </a:t>
            </a:r>
            <a:r>
              <a:rPr lang="en-US" sz="1200" dirty="0" smtClean="0"/>
              <a:t>“employeeState” </a:t>
            </a:r>
            <a:r>
              <a:rPr lang="en-US" sz="1200" dirty="0"/>
              <a:t>property.</a:t>
            </a: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180" y="1981200"/>
            <a:ext cx="3296445" cy="2880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>
            <a:off x="1447800" y="1524000"/>
            <a:ext cx="3685380" cy="1066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27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438400" y="21838"/>
            <a:ext cx="4572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Expression </a:t>
            </a:r>
            <a:r>
              <a:rPr lang="en-US" sz="1200" dirty="0" smtClean="0"/>
              <a:t>Language  Dependency </a:t>
            </a:r>
            <a:r>
              <a:rPr lang="en-US" sz="1200" dirty="0" smtClean="0"/>
              <a:t>Injection using Annotation</a:t>
            </a:r>
            <a:endParaRPr lang="en-US" sz="1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219200"/>
            <a:ext cx="6145213" cy="22288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7" name="Rounded Rectangular Callout 6"/>
          <p:cNvSpPr/>
          <p:nvPr/>
        </p:nvSpPr>
        <p:spPr>
          <a:xfrm>
            <a:off x="3276600" y="3657600"/>
            <a:ext cx="2362200" cy="306324"/>
          </a:xfrm>
          <a:prstGeom prst="wedgeRoundRectCallout">
            <a:avLst>
              <a:gd name="adj1" fmla="val -73204"/>
              <a:gd name="adj2" fmla="val -257773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Enable auto component scanning.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827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200400"/>
            <a:ext cx="8759826" cy="16002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362200" y="4743450"/>
            <a:ext cx="3429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095875" y="4724400"/>
            <a:ext cx="3429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438400" y="21838"/>
            <a:ext cx="4572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Expression </a:t>
            </a:r>
            <a:r>
              <a:rPr lang="en-US" sz="1200" dirty="0" smtClean="0"/>
              <a:t>Language  Dependency </a:t>
            </a:r>
            <a:r>
              <a:rPr lang="en-US" sz="1200" dirty="0" smtClean="0"/>
              <a:t>Injection using Annotation</a:t>
            </a:r>
            <a:endParaRPr lang="en-US" sz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381000"/>
            <a:ext cx="5711826" cy="2743199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956220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82461</TotalTime>
  <Words>47</Words>
  <Application>Microsoft Office PowerPoint</Application>
  <PresentationFormat>Custom</PresentationFormat>
  <Paragraphs>9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8909</cp:revision>
  <dcterms:created xsi:type="dcterms:W3CDTF">2006-08-16T00:00:00Z</dcterms:created>
  <dcterms:modified xsi:type="dcterms:W3CDTF">2018-04-20T14:45:27Z</dcterms:modified>
</cp:coreProperties>
</file>