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36563"/>
            <a:ext cx="4471987" cy="30686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35738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inject </a:t>
            </a:r>
            <a:r>
              <a:rPr lang="en-US" sz="1200" dirty="0"/>
              <a:t>Date into bean </a:t>
            </a:r>
            <a:r>
              <a:rPr lang="en-US" sz="1200" dirty="0" smtClean="0"/>
              <a:t>property using </a:t>
            </a:r>
            <a:r>
              <a:rPr lang="en-US" sz="1200" dirty="0"/>
              <a:t>Factory </a:t>
            </a:r>
            <a:r>
              <a:rPr lang="en-US" sz="1200" dirty="0" smtClean="0"/>
              <a:t>bean in Spring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3669090"/>
            <a:ext cx="4038600" cy="1131509"/>
          </a:xfrm>
          <a:prstGeom prst="wedgeRectCallout">
            <a:avLst>
              <a:gd name="adj1" fmla="val -8333"/>
              <a:gd name="adj2" fmla="val -115961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Declare a 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 bean, in </a:t>
            </a:r>
            <a:r>
              <a:rPr lang="en-US" sz="1200" dirty="0" smtClean="0"/>
              <a:t>“employee” </a:t>
            </a:r>
            <a:r>
              <a:rPr lang="en-US" sz="1200" dirty="0"/>
              <a:t>bean, reference “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” bean as a factory bean.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factory method will </a:t>
            </a:r>
            <a:r>
              <a:rPr lang="en-US" sz="1200" dirty="0" smtClean="0"/>
              <a:t>call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SimpleDateFormat.parse()</a:t>
            </a:r>
            <a:r>
              <a:rPr lang="en-US" sz="1200" dirty="0"/>
              <a:t> to convert String into Date object automatically.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65139"/>
            <a:ext cx="3691533" cy="41646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676400" y="1295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6046240" y="1507086"/>
            <a:ext cx="1175848" cy="904875"/>
          </a:xfrm>
          <a:prstGeom prst="curvedConnector3">
            <a:avLst>
              <a:gd name="adj1" fmla="val 5324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400456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429000"/>
            <a:ext cx="8915400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2286000" y="35738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inject </a:t>
            </a:r>
            <a:r>
              <a:rPr lang="en-US" sz="1200" dirty="0"/>
              <a:t>Date into bean </a:t>
            </a:r>
            <a:r>
              <a:rPr lang="en-US" sz="1200" dirty="0" smtClean="0"/>
              <a:t>property using </a:t>
            </a:r>
            <a:r>
              <a:rPr lang="en-US" sz="1200" dirty="0"/>
              <a:t>Factory </a:t>
            </a:r>
            <a:r>
              <a:rPr lang="en-US" sz="1200" dirty="0" smtClean="0"/>
              <a:t>bean in Spring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82344</TotalTime>
  <Words>52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8846</cp:revision>
  <dcterms:created xsi:type="dcterms:W3CDTF">2006-08-16T00:00:00Z</dcterms:created>
  <dcterms:modified xsi:type="dcterms:W3CDTF">2018-03-12T09:01:00Z</dcterms:modified>
</cp:coreProperties>
</file>