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scopes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30750" y="1224027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758950" y="1357377"/>
            <a:ext cx="914400" cy="723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2673350" y="1719327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1184275" y="465138"/>
            <a:ext cx="6553200" cy="612648"/>
          </a:xfrm>
          <a:prstGeom prst="wedgeRoundRectCallout">
            <a:avLst>
              <a:gd name="adj1" fmla="val -11966"/>
              <a:gd name="adj2" fmla="val 1480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Spring, </a:t>
            </a:r>
            <a:r>
              <a:rPr lang="en-US" sz="1200" dirty="0">
                <a:solidFill>
                  <a:srgbClr val="FF0000"/>
                </a:solidFill>
              </a:rPr>
              <a:t>bean scope </a:t>
            </a:r>
            <a:r>
              <a:rPr lang="en-US" sz="1200" dirty="0"/>
              <a:t>is used to decide which type of bean instance should be return from Spring container back to the caller.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85725" y="2828926"/>
            <a:ext cx="4495800" cy="9906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FF0000"/>
                </a:solidFill>
              </a:rPr>
              <a:t>singleton</a:t>
            </a:r>
            <a:r>
              <a:rPr lang="en-US" sz="1200" dirty="0" smtClean="0"/>
              <a:t> </a:t>
            </a:r>
            <a:r>
              <a:rPr lang="en-US" sz="1200" dirty="0"/>
              <a:t>– Return a single bean instance per Spring IoC container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FF0000"/>
                </a:solidFill>
              </a:rPr>
              <a:t>prototype</a:t>
            </a:r>
            <a:r>
              <a:rPr lang="en-US" sz="1200" dirty="0" smtClean="0"/>
              <a:t> </a:t>
            </a:r>
            <a:r>
              <a:rPr lang="en-US" sz="1200" dirty="0"/>
              <a:t>– Return a new bean instance each time when requested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4886325" y="2819400"/>
            <a:ext cx="4038600" cy="1381125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FF0000"/>
                </a:solidFill>
              </a:rPr>
              <a:t>request</a:t>
            </a:r>
            <a:r>
              <a:rPr lang="en-US" sz="1200" dirty="0" smtClean="0"/>
              <a:t> </a:t>
            </a:r>
            <a:r>
              <a:rPr lang="en-US" sz="1200" dirty="0"/>
              <a:t>– Return a single bean instance per HTTP request.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session</a:t>
            </a:r>
            <a:r>
              <a:rPr lang="en-US" sz="1200" dirty="0"/>
              <a:t> – Return a single bean instance per HTTP session.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globalSession</a:t>
            </a:r>
            <a:r>
              <a:rPr lang="en-US" sz="1200" dirty="0"/>
              <a:t> – Return a single bean instance per global HTTP session. 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350" y="2516652"/>
            <a:ext cx="286770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 smtClean="0"/>
              <a:t>Non-web-aware </a:t>
            </a:r>
            <a:r>
              <a:rPr lang="en-US" sz="1200" i="1" dirty="0"/>
              <a:t>Spring </a:t>
            </a:r>
            <a:r>
              <a:rPr lang="en-US" sz="1200" i="1" dirty="0" smtClean="0"/>
              <a:t>ApplicationContext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419725" y="2514327"/>
            <a:ext cx="254896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/>
              <a:t>W</a:t>
            </a:r>
            <a:r>
              <a:rPr lang="en-US" sz="1200" i="1" dirty="0" smtClean="0"/>
              <a:t>eb-aware </a:t>
            </a:r>
            <a:r>
              <a:rPr lang="en-US" sz="1200" i="1" dirty="0"/>
              <a:t>Spring ApplicationContext</a:t>
            </a:r>
            <a:endParaRPr lang="en-US" sz="12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460375" y="4419600"/>
            <a:ext cx="7997825" cy="53340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 most cases, </a:t>
            </a:r>
            <a:r>
              <a:rPr lang="en-US" sz="1200" dirty="0" smtClean="0"/>
              <a:t>we </a:t>
            </a:r>
            <a:r>
              <a:rPr lang="en-US" sz="1200" dirty="0"/>
              <a:t>may only deal with the Spring’s core scope – singleton and prototype, and the default scope is singleton.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82294</TotalTime>
  <Words>96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8771</cp:revision>
  <dcterms:created xsi:type="dcterms:W3CDTF">2006-08-16T00:00:00Z</dcterms:created>
  <dcterms:modified xsi:type="dcterms:W3CDTF">2018-02-26T13:27:08Z</dcterms:modified>
</cp:coreProperties>
</file>