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HibernateTemplate in Spring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6525" y="462756"/>
            <a:ext cx="5045075" cy="1518444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HibernateTemplate is the class of org.springframework.orm.hibernate3.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HibernateTemplate </a:t>
            </a:r>
            <a:r>
              <a:rPr lang="en-US" sz="1100" dirty="0"/>
              <a:t>provides the integration of hibernate and spring.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Spring </a:t>
            </a:r>
            <a:r>
              <a:rPr lang="en-US" sz="1100" dirty="0"/>
              <a:t>manages database connection DML, DDL </a:t>
            </a:r>
            <a:r>
              <a:rPr lang="en-US" sz="1100" dirty="0"/>
              <a:t>etc</a:t>
            </a:r>
            <a:r>
              <a:rPr lang="en-US" sz="1100" dirty="0"/>
              <a:t> commands by itself.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HibernateTemplate </a:t>
            </a:r>
            <a:r>
              <a:rPr lang="en-US" sz="1100" dirty="0"/>
              <a:t>has the methods like save, </a:t>
            </a:r>
            <a:r>
              <a:rPr lang="en-US" sz="1100" dirty="0"/>
              <a:t>bulkUpdate</a:t>
            </a:r>
            <a:r>
              <a:rPr lang="en-US" sz="1100" dirty="0"/>
              <a:t>, delete, evict </a:t>
            </a:r>
            <a:r>
              <a:rPr lang="en-US" sz="1100" dirty="0" smtClean="0"/>
              <a:t>etc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i="1" dirty="0"/>
              <a:t>hibernateTemplate </a:t>
            </a:r>
            <a:r>
              <a:rPr lang="en-US" sz="1100" dirty="0"/>
              <a:t>will be used in the </a:t>
            </a:r>
            <a:r>
              <a:rPr lang="en-US" sz="1100" dirty="0" smtClean="0"/>
              <a:t>DAO </a:t>
            </a:r>
            <a:r>
              <a:rPr lang="en-US" sz="1100" dirty="0"/>
              <a:t>classes. Initialize hibernateTemplate. Provide a setter method to set hibernateTemplate by spring.</a:t>
            </a:r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62200"/>
            <a:ext cx="4568825" cy="1190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09600"/>
            <a:ext cx="3886200" cy="426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82811</TotalTime>
  <Words>46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9131</cp:revision>
  <dcterms:created xsi:type="dcterms:W3CDTF">2006-08-16T00:00:00Z</dcterms:created>
  <dcterms:modified xsi:type="dcterms:W3CDTF">2018-11-26T08:26:04Z</dcterms:modified>
</cp:coreProperties>
</file>