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76599" y="35739"/>
            <a:ext cx="2057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@Autowired </a:t>
            </a:r>
            <a:r>
              <a:rPr lang="en-US" sz="1200" dirty="0" smtClean="0"/>
              <a:t>Vs. </a:t>
            </a:r>
            <a:r>
              <a:rPr lang="en-US" sz="1200" dirty="0"/>
              <a:t>@Resource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60375" y="1295400"/>
            <a:ext cx="8378825" cy="2667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primary difference is, </a:t>
            </a:r>
            <a:r>
              <a:rPr lang="en-US" sz="1200" dirty="0">
                <a:solidFill>
                  <a:srgbClr val="FF0000"/>
                </a:solidFill>
              </a:rPr>
              <a:t>@Autowired</a:t>
            </a:r>
            <a:r>
              <a:rPr lang="en-US" sz="1200" dirty="0"/>
              <a:t> is a spring annotation. Whereas </a:t>
            </a:r>
            <a:r>
              <a:rPr lang="en-US" sz="1200" dirty="0">
                <a:solidFill>
                  <a:srgbClr val="FF0000"/>
                </a:solidFill>
              </a:rPr>
              <a:t>@Resource</a:t>
            </a:r>
            <a:r>
              <a:rPr lang="en-US" sz="1200" dirty="0"/>
              <a:t> is specified by the </a:t>
            </a:r>
            <a:r>
              <a:rPr lang="en-US" sz="1200" dirty="0" smtClean="0"/>
              <a:t>JSR-250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Both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@</a:t>
            </a:r>
            <a:r>
              <a:rPr lang="en-US" sz="1200" dirty="0" smtClean="0">
                <a:solidFill>
                  <a:srgbClr val="FF0000"/>
                </a:solidFill>
              </a:rPr>
              <a:t>Autowired</a:t>
            </a:r>
            <a:r>
              <a:rPr lang="en-US" sz="1200" dirty="0" smtClean="0"/>
              <a:t> and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@Resource</a:t>
            </a:r>
            <a:r>
              <a:rPr lang="en-US" sz="1200" dirty="0"/>
              <a:t> work equally well. But there is a conceptual difference or a difference in the </a:t>
            </a:r>
            <a:r>
              <a:rPr lang="en-US" sz="1200" dirty="0" smtClean="0"/>
              <a:t>meaning.</a:t>
            </a:r>
          </a:p>
          <a:p>
            <a:endParaRPr lang="en-US" sz="1200" dirty="0"/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200" dirty="0">
                <a:solidFill>
                  <a:srgbClr val="FF0000"/>
                </a:solidFill>
              </a:rPr>
              <a:t>@Resource</a:t>
            </a:r>
            <a:r>
              <a:rPr lang="en-US" sz="1200" dirty="0"/>
              <a:t> means get me a </a:t>
            </a:r>
            <a:r>
              <a:rPr lang="en-US" sz="1200" b="1" dirty="0"/>
              <a:t>known resource by name</a:t>
            </a:r>
            <a:r>
              <a:rPr lang="en-US" sz="1200" dirty="0"/>
              <a:t>. The name is extracted from the name of the annotated setter or field, or it is taken from the name-Parameter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200" dirty="0">
                <a:solidFill>
                  <a:srgbClr val="FF0000"/>
                </a:solidFill>
              </a:rPr>
              <a:t>@Autowired</a:t>
            </a:r>
            <a:r>
              <a:rPr lang="en-US" sz="1200" dirty="0"/>
              <a:t> try to wire in a </a:t>
            </a:r>
            <a:r>
              <a:rPr lang="en-US" sz="1200" b="1" dirty="0"/>
              <a:t>suitable other component by type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So, basically these are two quite distinct concepts. Unfortunately the Spring-Implementation of </a:t>
            </a:r>
            <a:r>
              <a:rPr lang="en-US" sz="1200" dirty="0">
                <a:solidFill>
                  <a:srgbClr val="FF0000"/>
                </a:solidFill>
              </a:rPr>
              <a:t>@Resource</a:t>
            </a:r>
            <a:r>
              <a:rPr lang="en-US" sz="1200" dirty="0"/>
              <a:t> has a built-in fallback, which kicks in when resolution by-name fails. In this case, it falls back to the </a:t>
            </a:r>
            <a:r>
              <a:rPr lang="en-US" sz="1200" dirty="0">
                <a:solidFill>
                  <a:srgbClr val="FF0000"/>
                </a:solidFill>
              </a:rPr>
              <a:t>@Autowired</a:t>
            </a:r>
            <a:r>
              <a:rPr lang="en-US" sz="1200" dirty="0">
                <a:solidFill>
                  <a:srgbClr val="FF0000"/>
                </a:solidFill>
              </a:rPr>
              <a:t>-kind</a:t>
            </a:r>
            <a:r>
              <a:rPr lang="en-US" sz="1200" dirty="0"/>
              <a:t> resolution by-type. While this fallback is convenient, </a:t>
            </a:r>
            <a:r>
              <a:rPr lang="en-US" sz="1200" dirty="0" smtClean="0"/>
              <a:t>So it </a:t>
            </a:r>
            <a:r>
              <a:rPr lang="en-US" sz="1200" dirty="0"/>
              <a:t>causes a lot of confusion, because people are unaware of the conceptual difference and tend to use </a:t>
            </a:r>
            <a:r>
              <a:rPr lang="en-US" sz="1200" dirty="0">
                <a:solidFill>
                  <a:srgbClr val="FF0000"/>
                </a:solidFill>
              </a:rPr>
              <a:t>@Resource</a:t>
            </a:r>
            <a:r>
              <a:rPr lang="en-US" sz="1200" dirty="0"/>
              <a:t> for type-based autowiring.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82410</TotalTime>
  <Words>12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8854</cp:revision>
  <dcterms:created xsi:type="dcterms:W3CDTF">2006-08-16T00:00:00Z</dcterms:created>
  <dcterms:modified xsi:type="dcterms:W3CDTF">2018-04-02T12:24:01Z</dcterms:modified>
</cp:coreProperties>
</file>