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981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Map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Map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Map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3239"/>
            <a:ext cx="4800600" cy="43485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4307"/>
            <a:ext cx="5716587" cy="28384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2775" y="609600"/>
            <a:ext cx="7921625" cy="1280922"/>
          </a:xfrm>
          <a:prstGeom prst="wedgeRoundRectCallout">
            <a:avLst>
              <a:gd name="adj1" fmla="val -33621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constructor-arg element invokes the constructor.The type attributes specifies that </a:t>
            </a:r>
            <a:r>
              <a:rPr lang="en-US" sz="1200" dirty="0">
                <a:solidFill>
                  <a:srgbClr val="FF0000"/>
                </a:solidFill>
              </a:rPr>
              <a:t>String, </a:t>
            </a:r>
            <a:r>
              <a:rPr lang="en-US" sz="1200" dirty="0" smtClean="0">
                <a:solidFill>
                  <a:srgbClr val="FF0000"/>
                </a:solidFill>
              </a:rPr>
              <a:t>Map </a:t>
            </a:r>
            <a:r>
              <a:rPr lang="en-US" sz="1200" dirty="0"/>
              <a:t>parameter constructor will be 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</a:t>
            </a:r>
            <a:r>
              <a:rPr lang="en-US" sz="1200" dirty="0">
                <a:solidFill>
                  <a:srgbClr val="FF0000"/>
                </a:solidFill>
              </a:rPr>
              <a:t>(String </a:t>
            </a:r>
            <a:r>
              <a:rPr lang="en-US" sz="1200" dirty="0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Map&lt;Integer, String&gt; </a:t>
            </a:r>
            <a:r>
              <a:rPr lang="en-US" sz="1200" dirty="0">
                <a:solidFill>
                  <a:srgbClr val="FF0000"/>
                </a:solidFill>
              </a:rPr>
              <a:t>mapOfAvailableFruits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r>
              <a:rPr lang="en-US" sz="1200" dirty="0" smtClean="0"/>
              <a:t> </a:t>
            </a:r>
            <a:r>
              <a:rPr lang="en-US" sz="1200" dirty="0" smtClean="0"/>
              <a:t>constructor </a:t>
            </a:r>
            <a:r>
              <a:rPr lang="en-US" sz="1200" dirty="0"/>
              <a:t>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3163740"/>
            <a:ext cx="3076575" cy="579585"/>
          </a:xfrm>
          <a:prstGeom prst="wedgeRoundRectCallout">
            <a:avLst>
              <a:gd name="adj1" fmla="val -188709"/>
              <a:gd name="adj2" fmla="val 3413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 smtClean="0">
                <a:solidFill>
                  <a:srgbClr val="FF0000"/>
                </a:solidFill>
              </a:rPr>
              <a:t>map </a:t>
            </a:r>
            <a:r>
              <a:rPr lang="en-US" sz="1200" dirty="0"/>
              <a:t>element of constructor-arg 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map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962650" y="3962400"/>
            <a:ext cx="3076575" cy="609600"/>
          </a:xfrm>
          <a:prstGeom prst="wedgeRoundRectCallout">
            <a:avLst>
              <a:gd name="adj1" fmla="val -114405"/>
              <a:gd name="adj2" fmla="val -54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entry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map</a:t>
            </a:r>
            <a:r>
              <a:rPr lang="en-US" sz="1200" dirty="0"/>
              <a:t> is used to define the key and value information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429000" y="27801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Map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13" y="166300"/>
            <a:ext cx="3028329" cy="30133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177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/>
              <a:t>FruitShop</a:t>
            </a:r>
            <a:r>
              <a:rPr lang="en-US" sz="800" dirty="0"/>
              <a:t> [</a:t>
            </a:r>
            <a:r>
              <a:rPr lang="en-US" sz="800" dirty="0" err="1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err="1" smtClean="0"/>
              <a:t>mapOfAvailableFruits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{</a:t>
            </a:r>
            <a:r>
              <a:rPr lang="en-US" sz="800" dirty="0"/>
              <a:t>1=Apple, 2=Grapes}]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657600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29000" y="27801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Map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" y="3179684"/>
            <a:ext cx="3455988" cy="17025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407025" cy="2887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3429000" y="27801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Map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487918"/>
            <a:ext cx="8648700" cy="13888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82108</TotalTime>
  <Words>154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8583</cp:revision>
  <dcterms:created xsi:type="dcterms:W3CDTF">2006-08-16T00:00:00Z</dcterms:created>
  <dcterms:modified xsi:type="dcterms:W3CDTF">2018-01-05T06:45:59Z</dcterms:modified>
</cp:coreProperties>
</file>