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09600"/>
            <a:ext cx="5773737" cy="4057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28850"/>
            <a:ext cx="4645025" cy="25411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465138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List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List&lt;String&gt; </a:t>
            </a:r>
            <a:r>
              <a:rPr lang="en-US" sz="1200" dirty="0">
                <a:solidFill>
                  <a:srgbClr val="FF0000"/>
                </a:solidFill>
              </a:rPr>
              <a:t>listOfFruits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b="1" dirty="0" smtClean="0"/>
              <a:t>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95900" y="3209608"/>
            <a:ext cx="3076575" cy="579585"/>
          </a:xfrm>
          <a:prstGeom prst="wedgeRoundRectCallout">
            <a:avLst>
              <a:gd name="adj1" fmla="val -166108"/>
              <a:gd name="adj2" fmla="val 209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list element of constructor-</a:t>
            </a:r>
            <a:r>
              <a:rPr lang="en-US" sz="1200" dirty="0"/>
              <a:t>arg</a:t>
            </a:r>
            <a:r>
              <a:rPr lang="en-US" sz="1200" dirty="0"/>
              <a:t> is used here to define the list.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05225"/>
            <a:ext cx="3662263" cy="138237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</a:t>
            </a:r>
            <a:r>
              <a:rPr lang="en-US" sz="800" dirty="0"/>
              <a:t>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392583"/>
            <a:ext cx="3057524" cy="25967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926137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657600"/>
            <a:ext cx="8607425" cy="12551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80620</TotalTime>
  <Words>155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8509</cp:revision>
  <dcterms:created xsi:type="dcterms:W3CDTF">2006-08-16T00:00:00Z</dcterms:created>
  <dcterms:modified xsi:type="dcterms:W3CDTF">2018-01-02T10:59:20Z</dcterms:modified>
</cp:coreProperties>
</file>