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8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InitializingBean and DisposableBean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503238"/>
            <a:ext cx="3659336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3851276"/>
            <a:ext cx="4445000" cy="8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038600" y="609600"/>
            <a:ext cx="4876800" cy="2057400"/>
          </a:xfrm>
          <a:prstGeom prst="wedgeRoundRectCallout">
            <a:avLst>
              <a:gd name="adj1" fmla="val -68893"/>
              <a:gd name="adj2" fmla="val -4973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Spring, </a:t>
            </a:r>
            <a:r>
              <a:rPr lang="en-US" sz="1200" dirty="0">
                <a:solidFill>
                  <a:srgbClr val="FF0000"/>
                </a:solidFill>
              </a:rPr>
              <a:t>InitializingBean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FF0000"/>
                </a:solidFill>
              </a:rPr>
              <a:t>DisposableBean</a:t>
            </a:r>
            <a:r>
              <a:rPr lang="en-US" sz="1200" dirty="0"/>
              <a:t> are two marker interfaces, a useful way for Spring to perform certain actions upon bean initialization and destruction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For bean implemented </a:t>
            </a:r>
            <a:r>
              <a:rPr lang="en-US" sz="1200" dirty="0">
                <a:solidFill>
                  <a:srgbClr val="FF0000"/>
                </a:solidFill>
              </a:rPr>
              <a:t>InitializingBean</a:t>
            </a:r>
            <a:r>
              <a:rPr lang="en-US" sz="1200" dirty="0"/>
              <a:t>, it will run </a:t>
            </a:r>
            <a:r>
              <a:rPr lang="en-US" sz="1200" dirty="0">
                <a:solidFill>
                  <a:srgbClr val="FF0000"/>
                </a:solidFill>
              </a:rPr>
              <a:t>afterPropertiesSet()</a:t>
            </a:r>
            <a:r>
              <a:rPr lang="en-US" sz="1200" dirty="0"/>
              <a:t> after all bean properties have been set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For bean implemented </a:t>
            </a:r>
            <a:r>
              <a:rPr lang="en-US" sz="1200" dirty="0">
                <a:solidFill>
                  <a:srgbClr val="FF0000"/>
                </a:solidFill>
              </a:rPr>
              <a:t>DisposableBean</a:t>
            </a:r>
            <a:r>
              <a:rPr lang="en-US" sz="1200" dirty="0"/>
              <a:t>, it will run </a:t>
            </a:r>
            <a:r>
              <a:rPr lang="en-US" sz="1200" dirty="0">
                <a:solidFill>
                  <a:srgbClr val="FF0000"/>
                </a:solidFill>
              </a:rPr>
              <a:t>destroy()</a:t>
            </a:r>
            <a:r>
              <a:rPr lang="en-US" sz="1200" dirty="0"/>
              <a:t> after Spring container is released the bean.</a:t>
            </a:r>
          </a:p>
          <a:p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89614"/>
            <a:ext cx="4648200" cy="1793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5738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InitializingBean and DisposableBean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5542302" cy="32432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6096000" y="2971800"/>
            <a:ext cx="2819400" cy="917448"/>
          </a:xfrm>
          <a:prstGeom prst="wedgeRoundRectCallout">
            <a:avLst>
              <a:gd name="adj1" fmla="val -194482"/>
              <a:gd name="adj2" fmla="val 246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The </a:t>
            </a:r>
            <a:r>
              <a:rPr lang="en-US" sz="1100" b="1" dirty="0"/>
              <a:t>ConfigurableApplicationContext.close</a:t>
            </a:r>
            <a:r>
              <a:rPr lang="en-US" sz="1100" b="1" dirty="0" smtClean="0"/>
              <a:t>()</a:t>
            </a:r>
            <a:r>
              <a:rPr lang="en-US" sz="1100" dirty="0" smtClean="0"/>
              <a:t>will </a:t>
            </a:r>
            <a:r>
              <a:rPr lang="en-US" sz="1100" dirty="0"/>
              <a:t>close the application context, releasing all resources and destroying all cached singleton beans.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5738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InitializingBean and DisposableBean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85800"/>
            <a:ext cx="8934450" cy="176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2773144"/>
            <a:ext cx="6858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afterPropertiesSet() method is called, after the </a:t>
            </a:r>
            <a:r>
              <a:rPr lang="en-US" sz="1200" dirty="0" smtClean="0"/>
              <a:t>id and name </a:t>
            </a:r>
            <a:r>
              <a:rPr lang="en-US" sz="1200" dirty="0"/>
              <a:t>property is </a:t>
            </a:r>
            <a:r>
              <a:rPr lang="en-US" sz="1200" dirty="0" smtClean="0"/>
              <a:t>set</a:t>
            </a:r>
            <a:r>
              <a:rPr lang="en-US" sz="1200" dirty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destroy() method is </a:t>
            </a:r>
            <a:r>
              <a:rPr lang="en-US" sz="1200" dirty="0" smtClean="0"/>
              <a:t>called </a:t>
            </a:r>
            <a:r>
              <a:rPr lang="en-US" sz="1200" dirty="0"/>
              <a:t>after the </a:t>
            </a:r>
            <a:r>
              <a:rPr lang="en-US" sz="1200" dirty="0"/>
              <a:t>context.close</a:t>
            </a:r>
            <a:r>
              <a:rPr lang="en-US" sz="1200" dirty="0"/>
              <a:t>();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3087" y="3839170"/>
            <a:ext cx="81502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Better not to </a:t>
            </a:r>
            <a:r>
              <a:rPr lang="en-US" sz="1200" dirty="0"/>
              <a:t>use InitializingBean and DisposableBean interface, because it will tight coupled your code to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better approach should be specifying the </a:t>
            </a:r>
            <a:r>
              <a:rPr lang="en-US" sz="1200" dirty="0" err="1"/>
              <a:t>init</a:t>
            </a:r>
            <a:r>
              <a:rPr lang="en-US" sz="1200" dirty="0"/>
              <a:t>-method and destroy-method attributes in your bean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3199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82409</TotalTime>
  <Words>81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8918</cp:revision>
  <dcterms:created xsi:type="dcterms:W3CDTF">2006-08-16T00:00:00Z</dcterms:created>
  <dcterms:modified xsi:type="dcterms:W3CDTF">2018-03-16T12:36:24Z</dcterms:modified>
</cp:coreProperties>
</file>