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90801" y="21838"/>
            <a:ext cx="41147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ternary operator (if-then-else) </a:t>
            </a:r>
            <a:r>
              <a:rPr lang="en-US" sz="1200" dirty="0" smtClean="0"/>
              <a:t>example </a:t>
            </a:r>
            <a:r>
              <a:rPr lang="en-US" sz="1200" dirty="0" smtClean="0"/>
              <a:t>- </a:t>
            </a:r>
            <a:r>
              <a:rPr lang="en-US" sz="1200" dirty="0" smtClean="0"/>
              <a:t>Annotation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2917"/>
            <a:ext cx="3051968" cy="369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70624"/>
            <a:ext cx="3581400" cy="90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38"/>
            <a:ext cx="2819400" cy="32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725406"/>
            <a:ext cx="2919412" cy="71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314700" y="990600"/>
            <a:ext cx="2667000" cy="959829"/>
          </a:xfrm>
          <a:prstGeom prst="wedgeRoundRectCallout">
            <a:avLst>
              <a:gd name="adj1" fmla="val -69515"/>
              <a:gd name="adj2" fmla="val -222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EL supports </a:t>
            </a:r>
            <a:r>
              <a:rPr lang="en-US" sz="1200" b="1" dirty="0"/>
              <a:t>ternary operator</a:t>
            </a:r>
            <a:r>
              <a:rPr lang="en-US" sz="1200" dirty="0"/>
              <a:t> , perform “</a:t>
            </a:r>
            <a:r>
              <a:rPr lang="en-US" sz="1200" b="1" dirty="0"/>
              <a:t>if then else</a:t>
            </a:r>
            <a:r>
              <a:rPr lang="en-US" sz="1200" dirty="0"/>
              <a:t>” conditional checking. For example</a:t>
            </a:r>
            <a:r>
              <a:rPr lang="en-US" sz="1200" dirty="0" smtClean="0"/>
              <a:t>,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condition </a:t>
            </a:r>
            <a:r>
              <a:rPr lang="en-US" sz="1200" dirty="0">
                <a:solidFill>
                  <a:srgbClr val="FF0000"/>
                </a:solidFill>
              </a:rPr>
              <a:t>?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true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762000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429000" y="3200400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399" y="21838"/>
            <a:ext cx="3038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76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399" y="21838"/>
            <a:ext cx="3038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method invocation </a:t>
            </a:r>
            <a:r>
              <a:rPr lang="en-US" sz="1200" dirty="0" smtClean="0"/>
              <a:t> - Annotation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" y="465138"/>
            <a:ext cx="5468939" cy="26079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" y="3200400"/>
            <a:ext cx="8915400" cy="14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82510</TotalTime>
  <Words>29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8967</cp:revision>
  <dcterms:created xsi:type="dcterms:W3CDTF">2006-08-16T00:00:00Z</dcterms:created>
  <dcterms:modified xsi:type="dcterms:W3CDTF">2018-04-25T14:32:25Z</dcterms:modified>
</cp:coreProperties>
</file>