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3799" y="35739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AOP Overview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975" y="1371600"/>
            <a:ext cx="8607425" cy="22860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Most </a:t>
            </a:r>
            <a:r>
              <a:rPr lang="en-US" sz="1200" dirty="0"/>
              <a:t>of the enterprise applications have some common </a:t>
            </a:r>
            <a:r>
              <a:rPr lang="en-US" sz="1200" dirty="0" smtClean="0">
                <a:solidFill>
                  <a:srgbClr val="FF0000"/>
                </a:solidFill>
              </a:rPr>
              <a:t>cross-cutting </a:t>
            </a:r>
            <a:r>
              <a:rPr lang="en-US" sz="1200" dirty="0">
                <a:solidFill>
                  <a:srgbClr val="FF0000"/>
                </a:solidFill>
              </a:rPr>
              <a:t>concerns </a:t>
            </a:r>
            <a:r>
              <a:rPr lang="en-US" sz="1200" dirty="0"/>
              <a:t>that is applicable for different types of Objects and modules.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Some </a:t>
            </a:r>
            <a:r>
              <a:rPr lang="en-US" sz="1200" dirty="0"/>
              <a:t>of the common </a:t>
            </a:r>
            <a:r>
              <a:rPr lang="en-US" sz="1200" dirty="0" smtClean="0">
                <a:solidFill>
                  <a:srgbClr val="FF0000"/>
                </a:solidFill>
              </a:rPr>
              <a:t>cross-cutting </a:t>
            </a:r>
            <a:r>
              <a:rPr lang="en-US" sz="1200" dirty="0">
                <a:solidFill>
                  <a:srgbClr val="FF0000"/>
                </a:solidFill>
              </a:rPr>
              <a:t>concerns are logging, transaction management, data validation etc</a:t>
            </a:r>
            <a:r>
              <a:rPr lang="en-US" sz="1200" dirty="0"/>
              <a:t>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In </a:t>
            </a:r>
            <a:r>
              <a:rPr lang="en-US" sz="1200" dirty="0"/>
              <a:t>Object Oriented Programming, modularity of application is achieved by Classes whereas in Aspect Oriented Programming application modularity is achieved by Aspects and they are configured to cut across different classes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Spring AOP takes out the direct dependency of crosscutting tasks from classes that we can’t achieve through normal object oriented programming model. For example, we can have a separate class for logging but again the functional classes will have to call these methods to achieve logging across the application.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82459</TotalTime>
  <Words>74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8904</cp:revision>
  <dcterms:created xsi:type="dcterms:W3CDTF">2006-08-16T00:00:00Z</dcterms:created>
  <dcterms:modified xsi:type="dcterms:W3CDTF">2018-05-10T08:40:24Z</dcterms:modified>
</cp:coreProperties>
</file>