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0" r:id="rId2"/>
    <p:sldId id="43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2780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Injection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81300"/>
            <a:ext cx="5215732" cy="210722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341313"/>
            <a:ext cx="8153400" cy="2325687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184150" y="2781300"/>
            <a:ext cx="2863850" cy="1943100"/>
          </a:xfrm>
          <a:prstGeom prst="wedgeRoundRectCallout">
            <a:avLst>
              <a:gd name="adj1" fmla="val 66613"/>
              <a:gd name="adj2" fmla="val 2244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 smtClean="0"/>
              <a:t>Setter injection is most </a:t>
            </a:r>
            <a:r>
              <a:rPr lang="en-US" sz="1050" dirty="0"/>
              <a:t>popular and simple DI method, it will injects the dependency via a setter method</a:t>
            </a:r>
            <a:endParaRPr lang="en-US" sz="105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 smtClean="0"/>
              <a:t>A bean configuration file to declare the beans and set the dependency via setter injection (property tag).</a:t>
            </a:r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 </a:t>
            </a:r>
            <a:r>
              <a:rPr lang="en-US" sz="1050" dirty="0" smtClean="0"/>
              <a:t>Injects </a:t>
            </a:r>
            <a:r>
              <a:rPr lang="en-US" sz="1050" dirty="0"/>
              <a:t>a </a:t>
            </a:r>
            <a:r>
              <a:rPr lang="en-US" sz="1050" dirty="0" smtClean="0"/>
              <a:t>‘</a:t>
            </a:r>
            <a:r>
              <a:rPr lang="en-US" sz="1050" i="1" dirty="0"/>
              <a:t>JsonOutputGenerator</a:t>
            </a:r>
            <a:r>
              <a:rPr lang="en-US" sz="1050" dirty="0" smtClean="0"/>
              <a:t>’ </a:t>
            </a:r>
            <a:r>
              <a:rPr lang="en-US" sz="1050" dirty="0"/>
              <a:t>bean into ‘</a:t>
            </a:r>
            <a:r>
              <a:rPr lang="en-US" sz="1050" dirty="0"/>
              <a:t>OutputHelper</a:t>
            </a:r>
            <a:r>
              <a:rPr lang="en-US" sz="1050" dirty="0"/>
              <a:t>’ object via a setter method (</a:t>
            </a:r>
            <a:r>
              <a:rPr lang="en-US" sz="1050" dirty="0"/>
              <a:t>setOutputGenerator</a:t>
            </a:r>
            <a:r>
              <a:rPr lang="en-US" sz="1050" dirty="0"/>
              <a:t>).</a:t>
            </a:r>
            <a:endParaRPr lang="en-US" sz="105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0562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2780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Injection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8"/>
            <a:ext cx="5102225" cy="29638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657600"/>
            <a:ext cx="8912225" cy="116720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82145</TotalTime>
  <Words>44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8604</cp:revision>
  <dcterms:created xsi:type="dcterms:W3CDTF">2006-08-16T00:00:00Z</dcterms:created>
  <dcterms:modified xsi:type="dcterms:W3CDTF">2018-02-09T10:19:00Z</dcterms:modified>
</cp:coreProperties>
</file>