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42" r:id="rId2"/>
    <p:sldId id="441" r:id="rId3"/>
    <p:sldId id="438" r:id="rId4"/>
    <p:sldId id="439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Spring bean inheritance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0375" y="1828800"/>
            <a:ext cx="8531225" cy="16764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java, we have already seen the benefit of </a:t>
            </a:r>
            <a:r>
              <a:rPr lang="en-US" sz="1200" b="1" dirty="0"/>
              <a:t>inheritance</a:t>
            </a:r>
            <a:r>
              <a:rPr lang="en-US" sz="1200" dirty="0"/>
              <a:t> which is </a:t>
            </a:r>
            <a:r>
              <a:rPr lang="en-US" sz="1200" b="1" dirty="0"/>
              <a:t>Reusability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That is, if we have some properties in the base class then child class will inherit those properties and its values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also override those values in the Child class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Similarly in Spring, we can inherit the beans properties and its values and we can also override them.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7574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3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  Spring </a:t>
            </a:r>
            <a:r>
              <a:rPr lang="en-US" sz="1200" dirty="0"/>
              <a:t>bean inheritance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465138"/>
            <a:ext cx="5426075" cy="4495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85862"/>
            <a:ext cx="5353050" cy="2657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986461" y="2057400"/>
            <a:ext cx="3076575" cy="914400"/>
          </a:xfrm>
          <a:prstGeom prst="wedgeRoundRectCallout">
            <a:avLst>
              <a:gd name="adj1" fmla="val -73538"/>
              <a:gd name="adj2" fmla="val 427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By using the </a:t>
            </a:r>
            <a:r>
              <a:rPr lang="en-US" sz="1200" dirty="0">
                <a:solidFill>
                  <a:srgbClr val="FF0000"/>
                </a:solidFill>
              </a:rPr>
              <a:t>parent</a:t>
            </a:r>
            <a:r>
              <a:rPr lang="en-US" sz="1200" dirty="0"/>
              <a:t> attribute of </a:t>
            </a:r>
            <a:r>
              <a:rPr lang="en-US" sz="1200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, we can specify the inheritance relation between the beans. In such case, parent bean values will be inherited to the current bean.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27801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  Spring </a:t>
            </a:r>
            <a:r>
              <a:rPr lang="en-US" sz="1200" dirty="0"/>
              <a:t>bean inheritance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55613"/>
            <a:ext cx="5154612" cy="28971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05199"/>
            <a:ext cx="8816975" cy="137160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886200" y="50452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  Spring </a:t>
            </a:r>
            <a:r>
              <a:rPr lang="en-US" sz="1200" dirty="0"/>
              <a:t>bean inheritance</a:t>
            </a:r>
          </a:p>
        </p:txBody>
      </p:sp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82139</TotalTime>
  <Words>32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8605</cp:revision>
  <dcterms:created xsi:type="dcterms:W3CDTF">2006-08-16T00:00:00Z</dcterms:created>
  <dcterms:modified xsi:type="dcterms:W3CDTF">2018-04-09T09:40:20Z</dcterms:modified>
</cp:coreProperties>
</file>