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5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77716"/>
            <a:ext cx="4038600" cy="21952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988471"/>
            <a:ext cx="3749675" cy="178239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ThrowsAdvice </a:t>
            </a:r>
            <a:r>
              <a:rPr lang="en-US" sz="1200" dirty="0"/>
              <a:t>Example</a:t>
            </a:r>
          </a:p>
        </p:txBody>
      </p:sp>
      <p:sp>
        <p:nvSpPr>
          <p:cNvPr id="11" name="Oval 10"/>
          <p:cNvSpPr/>
          <p:nvPr/>
        </p:nvSpPr>
        <p:spPr>
          <a:xfrm>
            <a:off x="2209800" y="3368309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5029200" y="2875332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09975" y="3101610"/>
            <a:ext cx="1495425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451989">
            <a:off x="3499341" y="3362490"/>
            <a:ext cx="135376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If exception occurs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127000" y="381000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88925" y="904638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93750" y="1346121"/>
            <a:ext cx="109395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Throws</a:t>
            </a:r>
            <a:r>
              <a:rPr lang="en-US" sz="1200" dirty="0"/>
              <a:t>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1952624" y="1095138"/>
            <a:ext cx="2517775" cy="523496"/>
          </a:xfrm>
          <a:prstGeom prst="wedgeRoundRectCallout">
            <a:avLst>
              <a:gd name="adj1" fmla="val -53370"/>
              <a:gd name="adj2" fmla="val 2913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Throws Advice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if actual method throws </a:t>
            </a:r>
            <a:r>
              <a:rPr lang="en-US" sz="1200" dirty="0" smtClean="0"/>
              <a:t>an exception</a:t>
            </a:r>
            <a:r>
              <a:rPr lang="en-US" sz="1200" dirty="0"/>
              <a:t>.</a:t>
            </a:r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>
            <a:off x="1355725" y="1095138"/>
            <a:ext cx="142875" cy="250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5181600" cy="36575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838200"/>
            <a:ext cx="3657600" cy="2209800"/>
          </a:xfrm>
          <a:prstGeom prst="wedgeRoundRectCallout">
            <a:avLst>
              <a:gd name="adj1" fmla="val -70880"/>
              <a:gd name="adj2" fmla="val -25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xml file, create 3 beans, one for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class, second for </a:t>
            </a:r>
            <a:r>
              <a:rPr lang="en-US" sz="1200" i="1" dirty="0" smtClean="0">
                <a:solidFill>
                  <a:srgbClr val="FF0000"/>
                </a:solidFill>
              </a:rPr>
              <a:t>loggingAdvice </a:t>
            </a:r>
            <a:r>
              <a:rPr lang="en-US" sz="1200" dirty="0" smtClean="0"/>
              <a:t>class </a:t>
            </a:r>
            <a:r>
              <a:rPr lang="en-US" sz="1200" dirty="0"/>
              <a:t>and third for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 is provided by Spring Famework. It contains 2 properties target and interceptorNames. The instance of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 </a:t>
            </a:r>
            <a:r>
              <a:rPr lang="en-US" sz="1200" dirty="0"/>
              <a:t>class will be considered as target object and the instance of </a:t>
            </a:r>
            <a:r>
              <a:rPr lang="en-US" sz="1200" i="1" dirty="0" smtClean="0">
                <a:solidFill>
                  <a:srgbClr val="FF0000"/>
                </a:solidFill>
              </a:rPr>
              <a:t>loggingAdvice</a:t>
            </a:r>
            <a:r>
              <a:rPr lang="en-US" sz="1200" i="1" dirty="0" smtClean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as interceptor.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ThrowsAdvice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30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46088"/>
            <a:ext cx="5162550" cy="27560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6576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ThrowsAdvice </a:t>
            </a:r>
            <a:r>
              <a:rPr lang="en-US" sz="1200" dirty="0"/>
              <a:t>Example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352800"/>
            <a:ext cx="9039225" cy="14838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48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82607</TotalTime>
  <Words>38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8987</cp:revision>
  <dcterms:created xsi:type="dcterms:W3CDTF">2006-08-16T00:00:00Z</dcterms:created>
  <dcterms:modified xsi:type="dcterms:W3CDTF">2018-05-16T13:59:48Z</dcterms:modified>
</cp:coreProperties>
</file>