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6475"/>
            <a:ext cx="3971909" cy="24651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591961"/>
            <a:ext cx="3968750" cy="239913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@</a:t>
            </a:r>
            <a:r>
              <a:rPr lang="en-US" sz="1200" dirty="0" err="1" smtClean="0"/>
              <a:t>AfterReturning</a:t>
            </a:r>
            <a:endParaRPr lang="en-US" sz="1200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257426" y="3276600"/>
            <a:ext cx="2924174" cy="762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39975" y="3041959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657725" y="309794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62575" y="22860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7010400" y="1227514"/>
            <a:ext cx="2011362" cy="612648"/>
          </a:xfrm>
          <a:prstGeom prst="wedgeRoundRectCallout">
            <a:avLst>
              <a:gd name="adj1" fmla="val -88552"/>
              <a:gd name="adj2" fmla="val 214863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AspectJ “</a:t>
            </a:r>
            <a:r>
              <a:rPr lang="en-US" sz="1200" dirty="0">
                <a:solidFill>
                  <a:srgbClr val="FF0000"/>
                </a:solidFill>
              </a:rPr>
              <a:t>pointcuts</a:t>
            </a:r>
            <a:r>
              <a:rPr lang="en-US" sz="1200" dirty="0"/>
              <a:t>” is used to declare which method is going to intercept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264" y="465138"/>
            <a:ext cx="61722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0489" y="72295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2994" y="1192771"/>
            <a:ext cx="131760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@AfterReturning </a:t>
            </a:r>
            <a:r>
              <a:rPr lang="en-US" sz="1200" dirty="0"/>
              <a:t> 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1825624" y="531187"/>
            <a:ext cx="3889376" cy="934097"/>
          </a:xfrm>
          <a:prstGeom prst="wedgeRoundRectCallout">
            <a:avLst>
              <a:gd name="adj1" fmla="val -57438"/>
              <a:gd name="adj2" fmla="val 311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@AfterReturning </a:t>
            </a:r>
            <a:r>
              <a:rPr lang="en-US" sz="1200" dirty="0"/>
              <a:t>declares the </a:t>
            </a:r>
            <a:r>
              <a:rPr lang="en-US" sz="1200" dirty="0">
                <a:solidFill>
                  <a:srgbClr val="FF0000"/>
                </a:solidFill>
              </a:rPr>
              <a:t>after returning advice</a:t>
            </a:r>
            <a:r>
              <a:rPr lang="en-US" sz="1200" dirty="0" smtClean="0"/>
              <a:t>.</a:t>
            </a:r>
            <a:r>
              <a:rPr lang="en-US" sz="1200" dirty="0"/>
              <a:t> It is </a:t>
            </a:r>
            <a:r>
              <a:rPr lang="en-US" sz="1200" dirty="0" smtClean="0"/>
              <a:t>executed after </a:t>
            </a:r>
            <a:r>
              <a:rPr lang="en-US" sz="1200" dirty="0"/>
              <a:t>calling the actual method and before returning result. But you can get the result value in the advice.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97374"/>
            <a:ext cx="5864225" cy="32079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10200" y="2784348"/>
            <a:ext cx="3505200" cy="873252"/>
          </a:xfrm>
          <a:prstGeom prst="wedgeRoundRectCallout">
            <a:avLst>
              <a:gd name="adj1" fmla="val -129978"/>
              <a:gd name="adj2" fmla="val 520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Enable AspectJ, In </a:t>
            </a:r>
            <a:r>
              <a:rPr lang="en-US" sz="1200" dirty="0"/>
              <a:t>Spring configuration file, put “</a:t>
            </a:r>
            <a:r>
              <a:rPr lang="en-US" sz="1200" dirty="0">
                <a:solidFill>
                  <a:srgbClr val="FF0000"/>
                </a:solidFill>
              </a:rPr>
              <a:t>&lt;aop:aspectj-autoproxy /&gt;</a:t>
            </a:r>
            <a:r>
              <a:rPr lang="en-US" sz="1200" dirty="0"/>
              <a:t>“, and define your Aspect (interceptor) and normal bean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6394"/>
            <a:ext cx="5602287" cy="2944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400425"/>
            <a:ext cx="883602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82719</TotalTime>
  <Words>50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9103</cp:revision>
  <dcterms:created xsi:type="dcterms:W3CDTF">2006-08-16T00:00:00Z</dcterms:created>
  <dcterms:modified xsi:type="dcterms:W3CDTF">2018-06-01T13:37:03Z</dcterms:modified>
</cp:coreProperties>
</file>