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8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46238"/>
            <a:ext cx="47434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" y="503390"/>
            <a:ext cx="3693317" cy="301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57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@</a:t>
            </a:r>
            <a:r>
              <a:rPr lang="en-US" sz="1200" dirty="0"/>
              <a:t>PostConstruct</a:t>
            </a:r>
            <a:r>
              <a:rPr lang="en-US" sz="1200" dirty="0"/>
              <a:t> and @</a:t>
            </a:r>
            <a:r>
              <a:rPr lang="en-US" sz="1200" dirty="0"/>
              <a:t>PreDestroy</a:t>
            </a:r>
            <a:r>
              <a:rPr lang="en-US" sz="1200" dirty="0"/>
              <a:t>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610100" y="2895600"/>
            <a:ext cx="4457700" cy="2057400"/>
          </a:xfrm>
          <a:prstGeom prst="wedgeRoundRectCallout">
            <a:avLst>
              <a:gd name="adj1" fmla="val 4912"/>
              <a:gd name="adj2" fmla="val -830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 Spring, </a:t>
            </a:r>
            <a:r>
              <a:rPr lang="en-US" sz="1000" dirty="0" smtClean="0"/>
              <a:t>we </a:t>
            </a:r>
            <a:r>
              <a:rPr lang="en-US" sz="1000" dirty="0"/>
              <a:t>can either implements </a:t>
            </a:r>
            <a:r>
              <a:rPr lang="en-US" sz="1000" dirty="0">
                <a:solidFill>
                  <a:srgbClr val="FF0000"/>
                </a:solidFill>
              </a:rPr>
              <a:t>InitializingBean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/>
              <a:t>and </a:t>
            </a:r>
            <a:r>
              <a:rPr lang="en-US" sz="1000" dirty="0">
                <a:solidFill>
                  <a:srgbClr val="FF0000"/>
                </a:solidFill>
              </a:rPr>
              <a:t>DisposableBean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/>
              <a:t>interface or specify the </a:t>
            </a:r>
            <a:r>
              <a:rPr lang="en-US" sz="1000" dirty="0">
                <a:solidFill>
                  <a:srgbClr val="FF0000"/>
                </a:solidFill>
              </a:rPr>
              <a:t>init</a:t>
            </a:r>
            <a:r>
              <a:rPr lang="en-US" sz="1000" dirty="0">
                <a:solidFill>
                  <a:srgbClr val="FF0000"/>
                </a:solidFill>
              </a:rPr>
              <a:t>-method</a:t>
            </a:r>
            <a:r>
              <a:rPr lang="en-US" sz="1000" dirty="0"/>
              <a:t> and </a:t>
            </a:r>
            <a:r>
              <a:rPr lang="en-US" sz="1000" dirty="0">
                <a:solidFill>
                  <a:srgbClr val="FF0000"/>
                </a:solidFill>
              </a:rPr>
              <a:t>destroy-method</a:t>
            </a:r>
            <a:r>
              <a:rPr lang="en-US" sz="1000" dirty="0"/>
              <a:t> in bean configuration file for the initialization and destruction callback </a:t>
            </a:r>
            <a:r>
              <a:rPr lang="en-US" sz="1000" dirty="0" smtClean="0"/>
              <a:t>function or we can </a:t>
            </a:r>
            <a:r>
              <a:rPr lang="en-US" sz="1000" dirty="0"/>
              <a:t>use annotation </a:t>
            </a:r>
            <a:r>
              <a:rPr lang="en-US" sz="1000" dirty="0">
                <a:solidFill>
                  <a:srgbClr val="FF0000"/>
                </a:solidFill>
              </a:rPr>
              <a:t>@</a:t>
            </a:r>
            <a:r>
              <a:rPr lang="en-US" sz="1000" dirty="0">
                <a:solidFill>
                  <a:srgbClr val="FF0000"/>
                </a:solidFill>
              </a:rPr>
              <a:t>PostConstruct</a:t>
            </a:r>
            <a:r>
              <a:rPr lang="en-US" sz="1000" dirty="0"/>
              <a:t> and </a:t>
            </a:r>
            <a:r>
              <a:rPr lang="en-US" sz="1000" dirty="0">
                <a:solidFill>
                  <a:srgbClr val="FF0000"/>
                </a:solidFill>
              </a:rPr>
              <a:t>@</a:t>
            </a:r>
            <a:r>
              <a:rPr lang="en-US" sz="1000" dirty="0">
                <a:solidFill>
                  <a:srgbClr val="FF0000"/>
                </a:solidFill>
              </a:rPr>
              <a:t>PreDestroy</a:t>
            </a:r>
            <a:r>
              <a:rPr lang="en-US" sz="1000" dirty="0"/>
              <a:t> to do the same thing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 </a:t>
            </a:r>
            <a:r>
              <a:rPr lang="en-US" sz="1000" dirty="0">
                <a:solidFill>
                  <a:srgbClr val="FF0000"/>
                </a:solidFill>
              </a:rPr>
              <a:t>@</a:t>
            </a:r>
            <a:r>
              <a:rPr lang="en-US" sz="1000" dirty="0">
                <a:solidFill>
                  <a:srgbClr val="FF0000"/>
                </a:solidFill>
              </a:rPr>
              <a:t>PostConstruct</a:t>
            </a:r>
            <a:r>
              <a:rPr lang="en-US" sz="1000" dirty="0"/>
              <a:t> and </a:t>
            </a:r>
            <a:r>
              <a:rPr lang="en-US" sz="1000" dirty="0">
                <a:solidFill>
                  <a:srgbClr val="FF0000"/>
                </a:solidFill>
              </a:rPr>
              <a:t>@</a:t>
            </a:r>
            <a:r>
              <a:rPr lang="en-US" sz="1000" dirty="0">
                <a:solidFill>
                  <a:srgbClr val="FF0000"/>
                </a:solidFill>
              </a:rPr>
              <a:t>PreDestroy</a:t>
            </a:r>
            <a:r>
              <a:rPr lang="en-US" sz="1000" dirty="0"/>
              <a:t> annotation are not belong to Spring, it’s located in the J2ee library – common-annotations.jar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By default, Spring will not aware of the @</a:t>
            </a:r>
            <a:r>
              <a:rPr lang="en-US" sz="1000" dirty="0"/>
              <a:t>PostConstruct</a:t>
            </a:r>
            <a:r>
              <a:rPr lang="en-US" sz="1000" dirty="0"/>
              <a:t> and @</a:t>
            </a:r>
            <a:r>
              <a:rPr lang="en-US" sz="1000" dirty="0"/>
              <a:t>PreDestroy</a:t>
            </a:r>
            <a:r>
              <a:rPr lang="en-US" sz="1000" dirty="0"/>
              <a:t> annotation. To enable it, </a:t>
            </a:r>
            <a:r>
              <a:rPr lang="en-US" sz="1000" dirty="0" smtClean="0"/>
              <a:t>we </a:t>
            </a:r>
            <a:r>
              <a:rPr lang="en-US" sz="1000" dirty="0"/>
              <a:t>have to either register ‘</a:t>
            </a:r>
            <a:r>
              <a:rPr lang="en-US" sz="1000" dirty="0">
                <a:solidFill>
                  <a:srgbClr val="FF0000"/>
                </a:solidFill>
              </a:rPr>
              <a:t>CommonAnnotationBeanPostProcessor</a:t>
            </a:r>
            <a:r>
              <a:rPr lang="en-US" sz="1000" dirty="0"/>
              <a:t>‘ or specify the ‘</a:t>
            </a:r>
            <a:r>
              <a:rPr lang="en-US" sz="1000" b="1" dirty="0"/>
              <a:t>&lt;</a:t>
            </a:r>
            <a:r>
              <a:rPr lang="en-US" sz="1000" dirty="0">
                <a:solidFill>
                  <a:srgbClr val="FF0000"/>
                </a:solidFill>
              </a:rPr>
              <a:t>context:annotation-config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/>
              <a:t>/&gt;</a:t>
            </a:r>
            <a:r>
              <a:rPr lang="en-US" sz="1000" dirty="0"/>
              <a:t>‘ in bean configuration file,</a:t>
            </a:r>
            <a:endParaRPr lang="en-US" sz="1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143000" y="2286000"/>
            <a:ext cx="84137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90600" y="2971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" y="3581400"/>
            <a:ext cx="376951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90600"/>
            <a:ext cx="5542302" cy="32432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6096000" y="2971800"/>
            <a:ext cx="2819400" cy="917448"/>
          </a:xfrm>
          <a:prstGeom prst="wedgeRoundRectCallout">
            <a:avLst>
              <a:gd name="adj1" fmla="val -194482"/>
              <a:gd name="adj2" fmla="val 2468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The </a:t>
            </a:r>
            <a:r>
              <a:rPr lang="en-US" sz="1100" b="1" dirty="0"/>
              <a:t>ConfigurableApplicationContext.close</a:t>
            </a:r>
            <a:r>
              <a:rPr lang="en-US" sz="1100" b="1" dirty="0" smtClean="0"/>
              <a:t>()</a:t>
            </a:r>
            <a:r>
              <a:rPr lang="en-US" sz="1100" dirty="0" smtClean="0"/>
              <a:t>will </a:t>
            </a:r>
            <a:r>
              <a:rPr lang="en-US" sz="1100" dirty="0"/>
              <a:t>close the application context, releasing all resources and destroying all cached singleton beans.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357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@</a:t>
            </a:r>
            <a:r>
              <a:rPr lang="en-US" sz="1200" dirty="0"/>
              <a:t>PostConstruct</a:t>
            </a:r>
            <a:r>
              <a:rPr lang="en-US" sz="1200" dirty="0"/>
              <a:t> and @</a:t>
            </a:r>
            <a:r>
              <a:rPr lang="en-US" sz="1200" dirty="0"/>
              <a:t>PreDestroy</a:t>
            </a:r>
            <a:r>
              <a:rPr 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3195755"/>
            <a:ext cx="6858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 smtClean="0"/>
              <a:t>init</a:t>
            </a:r>
            <a:r>
              <a:rPr lang="en-US" sz="1200" b="1" dirty="0" smtClean="0"/>
              <a:t>() </a:t>
            </a:r>
            <a:r>
              <a:rPr lang="en-US" sz="1200" b="1" dirty="0"/>
              <a:t>method (@</a:t>
            </a:r>
            <a:r>
              <a:rPr lang="en-US" sz="1200" b="1" dirty="0"/>
              <a:t>PostConstruct</a:t>
            </a:r>
            <a:r>
              <a:rPr lang="en-US" sz="1200" b="1" dirty="0"/>
              <a:t>)</a:t>
            </a:r>
            <a:r>
              <a:rPr lang="en-US" sz="1200" dirty="0"/>
              <a:t> is called, after the message property is </a:t>
            </a:r>
            <a:r>
              <a:rPr lang="en-US" sz="1200" dirty="0" smtClean="0"/>
              <a:t>set.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/>
              <a:t>cleanUp</a:t>
            </a:r>
            <a:r>
              <a:rPr lang="en-US" sz="1200" b="1" dirty="0"/>
              <a:t>() method (@</a:t>
            </a:r>
            <a:r>
              <a:rPr lang="en-US" sz="1200" b="1" dirty="0"/>
              <a:t>PreDestroy</a:t>
            </a:r>
            <a:r>
              <a:rPr lang="en-US" sz="1200" b="1" dirty="0"/>
              <a:t>)</a:t>
            </a:r>
            <a:r>
              <a:rPr lang="en-US" sz="1200" dirty="0"/>
              <a:t> is call after the </a:t>
            </a:r>
            <a:r>
              <a:rPr lang="en-US" sz="1200" dirty="0"/>
              <a:t>context.close</a:t>
            </a:r>
            <a:r>
              <a:rPr lang="en-US" sz="1200" dirty="0" smtClean="0"/>
              <a:t>();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@</a:t>
            </a:r>
            <a:r>
              <a:rPr lang="en-US" sz="1200" dirty="0"/>
              <a:t>PostConstruct</a:t>
            </a:r>
            <a:r>
              <a:rPr lang="en-US" sz="1200" dirty="0"/>
              <a:t> and @</a:t>
            </a:r>
            <a:r>
              <a:rPr lang="en-US" sz="1200" dirty="0"/>
              <a:t>PreDestroy</a:t>
            </a:r>
            <a:r>
              <a:rPr lang="en-US" sz="1200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08411"/>
            <a:ext cx="8836025" cy="166473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95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82431</TotalTime>
  <Words>68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8944</cp:revision>
  <dcterms:created xsi:type="dcterms:W3CDTF">2006-08-16T00:00:00Z</dcterms:created>
  <dcterms:modified xsi:type="dcterms:W3CDTF">2018-03-19T12:46:58Z</dcterms:modified>
</cp:coreProperties>
</file>