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Use JdbcTemplate To </a:t>
            </a:r>
            <a:r>
              <a:rPr lang="en-US" sz="1200" dirty="0" smtClean="0"/>
              <a:t> update the row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038600" y="1447800"/>
            <a:ext cx="3886200" cy="612648"/>
          </a:xfrm>
          <a:prstGeom prst="wedgeRoundRectCallout">
            <a:avLst>
              <a:gd name="adj1" fmla="val -25000"/>
              <a:gd name="adj2" fmla="val 13246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 the update(..) method to perform insert, update and delete operations. Parameter values are usually provided as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args</a:t>
            </a:r>
            <a:r>
              <a:rPr lang="en-US" sz="1200" dirty="0"/>
              <a:t> or alternatively as an object array.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799"/>
            <a:ext cx="5562600" cy="10191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82605</TotalTime>
  <Words>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9006</cp:revision>
  <dcterms:created xsi:type="dcterms:W3CDTF">2006-08-16T00:00:00Z</dcterms:created>
  <dcterms:modified xsi:type="dcterms:W3CDTF">2018-08-03T09:50:53Z</dcterms:modified>
</cp:coreProperties>
</file>