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36" r:id="rId2"/>
    <p:sldId id="437" r:id="rId3"/>
    <p:sldId id="441" r:id="rId4"/>
    <p:sldId id="438" r:id="rId5"/>
    <p:sldId id="440" r:id="rId6"/>
    <p:sldId id="439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4" y="1600200"/>
            <a:ext cx="8912225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683"/>
            <a:ext cx="5435212" cy="2878758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828800"/>
            <a:ext cx="3276600" cy="733424"/>
          </a:xfrm>
          <a:prstGeom prst="wedgeRoundRectCallout">
            <a:avLst>
              <a:gd name="adj1" fmla="val -67345"/>
              <a:gd name="adj2" fmla="val -3184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Employee </a:t>
            </a:r>
            <a:r>
              <a:rPr lang="en-US" sz="1200" dirty="0"/>
              <a:t>HAS-A Address. The Address class object will be termed as the dependent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6651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7"/>
            <a:ext cx="390525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4029075"/>
            <a:ext cx="4816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65138"/>
            <a:ext cx="3409950" cy="344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514600" y="914400"/>
            <a:ext cx="27813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766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57387"/>
            <a:ext cx="5191125" cy="2943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981200" y="914400"/>
            <a:ext cx="5562600" cy="831660"/>
          </a:xfrm>
          <a:prstGeom prst="wedgeRoundRectCallout">
            <a:avLst>
              <a:gd name="adj1" fmla="val -46744"/>
              <a:gd name="adj2" fmla="val 8719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 element invokes the setter method.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05475" y="3429000"/>
            <a:ext cx="3314700" cy="976122"/>
          </a:xfrm>
          <a:prstGeom prst="wedgeRoundRectCallout">
            <a:avLst>
              <a:gd name="adj1" fmla="val -87262"/>
              <a:gd name="adj2" fmla="val 4035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property</a:t>
            </a:r>
            <a:r>
              <a:rPr lang="en-US" sz="1200" dirty="0"/>
              <a:t> elements is used to define the reference of another bean.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53" y="7937"/>
            <a:ext cx="3330575" cy="31833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29000"/>
            <a:ext cx="3349625" cy="1600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85793" cy="4308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 smtClean="0"/>
              <a:t>Employee,</a:t>
            </a:r>
          </a:p>
          <a:p>
            <a:r>
              <a:rPr lang="en-US" sz="1100" dirty="0" smtClean="0"/>
              <a:t>Address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Employee</a:t>
            </a:r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836855" y="3228975"/>
            <a:ext cx="151996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id=100, </a:t>
            </a:r>
            <a:endParaRPr lang="en-US" sz="800" dirty="0" smtClean="0"/>
          </a:p>
          <a:p>
            <a:r>
              <a:rPr lang="en-US" sz="800" dirty="0" smtClean="0"/>
              <a:t>name=Peter</a:t>
            </a:r>
            <a:r>
              <a:rPr lang="en-US" sz="800" dirty="0"/>
              <a:t>, </a:t>
            </a:r>
            <a:r>
              <a:rPr lang="en-US" sz="800" dirty="0" smtClean="0"/>
              <a:t>a</a:t>
            </a:r>
          </a:p>
          <a:p>
            <a:r>
              <a:rPr lang="en-US" sz="800" dirty="0" err="1" smtClean="0"/>
              <a:t>ddress</a:t>
            </a:r>
            <a:r>
              <a:rPr lang="en-US" sz="800" dirty="0" smtClean="0"/>
              <a:t>=Address [</a:t>
            </a:r>
          </a:p>
          <a:p>
            <a:r>
              <a:rPr lang="en-US" sz="800" dirty="0" smtClean="0"/>
              <a:t>city=</a:t>
            </a:r>
            <a:r>
              <a:rPr lang="en-US" sz="800" dirty="0" err="1" smtClean="0"/>
              <a:t>TamilNadu</a:t>
            </a:r>
            <a:r>
              <a:rPr lang="en-US" sz="800" dirty="0"/>
              <a:t>, state=Chennai]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366339"/>
            <a:ext cx="3216275" cy="704186"/>
          </a:xfrm>
          <a:prstGeom prst="wedgeRectCallout">
            <a:avLst>
              <a:gd name="adj1" fmla="val -6683"/>
              <a:gd name="adj2" fmla="val 13689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</a:t>
            </a:r>
            <a:r>
              <a:rPr lang="en-US" sz="1100" dirty="0"/>
              <a:t>to </a:t>
            </a:r>
            <a:r>
              <a:rPr lang="en-US" sz="1100" dirty="0" smtClean="0"/>
              <a:t>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What objects to configure and how to configure?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objects to be  assembled</a:t>
            </a:r>
            <a:r>
              <a:rPr lang="en-US" sz="1100" dirty="0" smtClean="0"/>
              <a:t>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513558" y="3962400"/>
            <a:ext cx="3478041" cy="914400"/>
          </a:xfrm>
          <a:prstGeom prst="wedgeRectCallout">
            <a:avLst>
              <a:gd name="adj1" fmla="val -79094"/>
              <a:gd name="adj2" fmla="val -1395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</a:t>
            </a:r>
            <a:r>
              <a:rPr lang="en-US" sz="1100" dirty="0" smtClean="0"/>
              <a:t>reate the address and employee objects.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 address and employee objects.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Wire the address and employee objects together.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smtClean="0"/>
              <a:t>Manage address and employee objects complete </a:t>
            </a:r>
            <a:r>
              <a:rPr lang="en-US" sz="1100" dirty="0"/>
              <a:t>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561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5064467" y="1393195"/>
            <a:ext cx="898183" cy="84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27801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Setter Injection with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3712"/>
            <a:ext cx="5867400" cy="26304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1"/>
            <a:ext cx="8683625" cy="12628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80626</TotalTime>
  <Words>156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8509</cp:revision>
  <dcterms:created xsi:type="dcterms:W3CDTF">2006-08-16T00:00:00Z</dcterms:created>
  <dcterms:modified xsi:type="dcterms:W3CDTF">2018-01-10T07:05:04Z</dcterms:modified>
</cp:coreProperties>
</file>