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7"/>
  </p:notesMasterIdLst>
  <p:sldIdLst>
    <p:sldId id="436" r:id="rId2"/>
    <p:sldId id="441" r:id="rId3"/>
    <p:sldId id="438" r:id="rId4"/>
    <p:sldId id="440" r:id="rId5"/>
    <p:sldId id="439" r:id="rId6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3675" y="1600200"/>
            <a:ext cx="8797926" cy="17526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can inject the dependency by constructor.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&lt;constructor-arg</a:t>
            </a:r>
            <a:r>
              <a:rPr lang="en-US" sz="1200" b="1" dirty="0" smtClean="0">
                <a:solidFill>
                  <a:srgbClr val="C00000"/>
                </a:solidFill>
              </a:rPr>
              <a:t>&gt; </a:t>
            </a:r>
            <a:r>
              <a:rPr lang="en-US" sz="1200" dirty="0" smtClean="0"/>
              <a:t>sub-element </a:t>
            </a:r>
            <a:r>
              <a:rPr lang="en-US" sz="1200" dirty="0"/>
              <a:t>of </a:t>
            </a:r>
            <a:r>
              <a:rPr lang="en-US" sz="1200" b="1" dirty="0">
                <a:solidFill>
                  <a:srgbClr val="C00000"/>
                </a:solidFill>
              </a:rPr>
              <a:t>&lt;bean&gt;</a:t>
            </a:r>
            <a:r>
              <a:rPr lang="en-US" sz="1200" dirty="0"/>
              <a:t> is used for constructor injection.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We can inject</a:t>
            </a:r>
            <a:endParaRPr lang="en-US" sz="1200" dirty="0"/>
          </a:p>
          <a:p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primitive </a:t>
            </a:r>
            <a:r>
              <a:rPr lang="en-US" sz="1200" dirty="0"/>
              <a:t>and String-based values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Dependent object (contained object)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Collection values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</p:spTree>
    <p:extLst>
      <p:ext uri="{BB962C8B-B14F-4D97-AF65-F5344CB8AC3E}">
        <p14:creationId xmlns:p14="http://schemas.microsoft.com/office/powerpoint/2010/main" val="290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838200"/>
            <a:ext cx="4939915" cy="37099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19150"/>
            <a:ext cx="3368819" cy="2390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V="1">
            <a:off x="1752600" y="1752600"/>
            <a:ext cx="3733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080491"/>
            <a:ext cx="4162425" cy="287615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066800" y="609600"/>
            <a:ext cx="7467600" cy="1280922"/>
          </a:xfrm>
          <a:prstGeom prst="wedgeRoundRectCallout">
            <a:avLst>
              <a:gd name="adj1" fmla="val -38070"/>
              <a:gd name="adj2" fmla="val 70832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We are providing the information into the bean by </a:t>
            </a:r>
            <a:r>
              <a:rPr lang="en-US" sz="1200" dirty="0" smtClean="0"/>
              <a:t>applicationContext.xml file.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constructor-arg element invokes the constructor.The type attributes specifies that </a:t>
            </a:r>
            <a:r>
              <a:rPr lang="en-US" sz="1200" dirty="0">
                <a:solidFill>
                  <a:srgbClr val="FF0000"/>
                </a:solidFill>
              </a:rPr>
              <a:t>String, List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/>
              <a:t>parameter constructor will be invoked. In this example </a:t>
            </a:r>
            <a:r>
              <a:rPr lang="en-US" sz="1200" dirty="0">
                <a:solidFill>
                  <a:srgbClr val="FF0000"/>
                </a:solidFill>
              </a:rPr>
              <a:t>FruitShop(String shopName, List&lt;Fruit&gt; listOfAvailableFruits) </a:t>
            </a:r>
            <a:r>
              <a:rPr lang="en-US" sz="1200" dirty="0" smtClean="0"/>
              <a:t>constructor </a:t>
            </a:r>
            <a:r>
              <a:rPr lang="en-US" sz="1200" dirty="0"/>
              <a:t>will be invoked</a:t>
            </a:r>
            <a:r>
              <a:rPr lang="en-US" sz="1200" b="1" dirty="0"/>
              <a:t>.</a:t>
            </a:r>
            <a:endParaRPr lang="en-US" sz="12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333999" y="3518568"/>
            <a:ext cx="3076575" cy="579585"/>
          </a:xfrm>
          <a:prstGeom prst="wedgeRoundRectCallout">
            <a:avLst>
              <a:gd name="adj1" fmla="val -169204"/>
              <a:gd name="adj2" fmla="val 43998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 element of constructor-arg is used here to define the </a:t>
            </a:r>
            <a:r>
              <a:rPr lang="en-US" sz="1200" dirty="0">
                <a:solidFill>
                  <a:srgbClr val="FF0000"/>
                </a:solidFill>
              </a:rPr>
              <a:t>list</a:t>
            </a:r>
            <a:r>
              <a:rPr lang="en-US" sz="120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362574" y="4191000"/>
            <a:ext cx="3657600" cy="753377"/>
          </a:xfrm>
          <a:prstGeom prst="wedgeRoundRectCallout">
            <a:avLst>
              <a:gd name="adj1" fmla="val -131123"/>
              <a:gd name="adj2" fmla="val -372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The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is used to define the reference of another bean. Here, we are using </a:t>
            </a:r>
            <a:r>
              <a:rPr lang="en-US" sz="1200" b="1" dirty="0">
                <a:solidFill>
                  <a:srgbClr val="FF0000"/>
                </a:solidFill>
              </a:rPr>
              <a:t>bean</a:t>
            </a:r>
            <a:r>
              <a:rPr lang="en-US" sz="1200" dirty="0"/>
              <a:t> attribute of </a:t>
            </a:r>
            <a:r>
              <a:rPr lang="en-US" sz="1200" b="1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 element to specify the reference of another bean</a:t>
            </a:r>
          </a:p>
        </p:txBody>
      </p:sp>
    </p:spTree>
    <p:extLst>
      <p:ext uri="{BB962C8B-B14F-4D97-AF65-F5344CB8AC3E}">
        <p14:creationId xmlns:p14="http://schemas.microsoft.com/office/powerpoint/2010/main" val="406156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" y="3191247"/>
            <a:ext cx="3048001" cy="174046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790825" y="2209800"/>
            <a:ext cx="2819400" cy="144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 smtClean="0"/>
              <a:t>The Spring Container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ApplicationContext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871003" y="2590800"/>
            <a:ext cx="16245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applicationContext.xml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1003" y="2933700"/>
            <a:ext cx="1978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4200525" y="8382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674" y="1262390"/>
            <a:ext cx="736099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100" dirty="0"/>
              <a:t>FruitShop</a:t>
            </a:r>
          </a:p>
        </p:txBody>
      </p:sp>
      <p:sp>
        <p:nvSpPr>
          <p:cNvPr id="15" name="Oval 14"/>
          <p:cNvSpPr/>
          <p:nvPr/>
        </p:nvSpPr>
        <p:spPr>
          <a:xfrm>
            <a:off x="3562350" y="2753409"/>
            <a:ext cx="1466850" cy="87567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874955" y="2859643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FruitShop</a:t>
            </a:r>
            <a:endParaRPr lang="en-US" sz="900" dirty="0" smtClean="0"/>
          </a:p>
          <a:p>
            <a:r>
              <a:rPr lang="en-US" sz="900" dirty="0" smtClean="0"/>
              <a:t>   Object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662262" y="3228975"/>
            <a:ext cx="163698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shopName=Fruit Mart, </a:t>
            </a:r>
          </a:p>
          <a:p>
            <a:r>
              <a:rPr lang="en-US" sz="800" dirty="0" smtClean="0"/>
              <a:t>listOfAvailableFruits=</a:t>
            </a:r>
          </a:p>
          <a:p>
            <a:r>
              <a:rPr lang="en-US" sz="800" dirty="0" smtClean="0"/>
              <a:t>[</a:t>
            </a:r>
            <a:r>
              <a:rPr lang="en-US" sz="800" dirty="0"/>
              <a:t>Fruit [name=Apple, color=Red], </a:t>
            </a:r>
            <a:endParaRPr lang="en-US" sz="800" dirty="0" smtClean="0"/>
          </a:p>
          <a:p>
            <a:r>
              <a:rPr lang="en-US" sz="800" dirty="0" smtClean="0"/>
              <a:t>Fruit </a:t>
            </a:r>
            <a:r>
              <a:rPr lang="en-US" sz="800" dirty="0"/>
              <a:t>[name=Grapes, color=Violet]]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127000" y="1523999"/>
            <a:ext cx="3216275" cy="546525"/>
          </a:xfrm>
          <a:prstGeom prst="wedgeRectCallout">
            <a:avLst>
              <a:gd name="adj1" fmla="val -5499"/>
              <a:gd name="adj2" fmla="val 14659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instantiate?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What object to configure and how to configure?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5498236" y="3743325"/>
            <a:ext cx="3478041" cy="914400"/>
          </a:xfrm>
          <a:prstGeom prst="wedgeRectCallout">
            <a:avLst>
              <a:gd name="adj1" fmla="val -75534"/>
              <a:gd name="adj2" fmla="val -127001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Create the </a:t>
            </a:r>
            <a:r>
              <a:rPr lang="en-US" sz="1100" dirty="0" smtClean="0"/>
              <a:t>FruitShop </a:t>
            </a:r>
            <a:r>
              <a:rPr lang="en-US" sz="1100" dirty="0"/>
              <a:t>object.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Configure the FruitShop </a:t>
            </a:r>
            <a:r>
              <a:rPr lang="en-US" sz="1100" dirty="0" smtClean="0"/>
              <a:t>object</a:t>
            </a:r>
            <a:r>
              <a:rPr lang="en-US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Manage FruitShop </a:t>
            </a:r>
            <a:r>
              <a:rPr lang="en-US" sz="1100" dirty="0" smtClean="0"/>
              <a:t>object </a:t>
            </a:r>
            <a:r>
              <a:rPr lang="en-US" sz="1100" dirty="0"/>
              <a:t>complete life cycle from creation till destruction.</a:t>
            </a:r>
          </a:p>
        </p:txBody>
      </p:sp>
      <p:cxnSp>
        <p:nvCxnSpPr>
          <p:cNvPr id="9" name="Straight Arrow Connector 8"/>
          <p:cNvCxnSpPr>
            <a:stCxn id="6" idx="2"/>
          </p:cNvCxnSpPr>
          <p:nvPr/>
        </p:nvCxnSpPr>
        <p:spPr>
          <a:xfrm>
            <a:off x="1683277" y="2867799"/>
            <a:ext cx="0" cy="32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5014773" y="1393195"/>
            <a:ext cx="9478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519112"/>
            <a:ext cx="2880277" cy="24145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14" y="1976288"/>
            <a:ext cx="2090413" cy="148351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cxnSp>
        <p:nvCxnSpPr>
          <p:cNvPr id="28" name="Straight Arrow Connector 27"/>
          <p:cNvCxnSpPr/>
          <p:nvPr/>
        </p:nvCxnSpPr>
        <p:spPr>
          <a:xfrm>
            <a:off x="6894356" y="1458597"/>
            <a:ext cx="685800" cy="677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465138"/>
            <a:ext cx="5407025" cy="28876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2590800" y="27801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Constructor Injection with Collection(List) having Dependent Object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524250"/>
            <a:ext cx="8597900" cy="12590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2969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82066</TotalTime>
  <Words>178</Words>
  <Application>Microsoft Office PowerPoint</Application>
  <PresentationFormat>Custom</PresentationFormat>
  <Paragraphs>39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8548</cp:revision>
  <dcterms:created xsi:type="dcterms:W3CDTF">2006-08-16T00:00:00Z</dcterms:created>
  <dcterms:modified xsi:type="dcterms:W3CDTF">2018-01-04T10:19:36Z</dcterms:modified>
</cp:coreProperties>
</file>