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981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</a:t>
            </a:r>
            <a:r>
              <a:rPr lang="en-US" sz="120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Map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</a:t>
            </a:r>
            <a:r>
              <a:rPr lang="en-US" sz="1200" dirty="0" smtClean="0"/>
              <a:t>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65138"/>
            <a:ext cx="4340225" cy="42687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990" y="465138"/>
            <a:ext cx="3368819" cy="2390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1752600" y="990600"/>
            <a:ext cx="3429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</a:t>
            </a:r>
            <a:r>
              <a:rPr lang="en-US" sz="1200" dirty="0" smtClean="0"/>
              <a:t>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05012"/>
            <a:ext cx="5581650" cy="28717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609600"/>
            <a:ext cx="7467600" cy="1280922"/>
          </a:xfrm>
          <a:prstGeom prst="wedgeRoundRectCallout">
            <a:avLst>
              <a:gd name="adj1" fmla="val -38070"/>
              <a:gd name="adj2" fmla="val 7083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constructor-arg element invokes the constructor.The type attributes specifies that </a:t>
            </a:r>
            <a:r>
              <a:rPr lang="en-US" sz="1200" dirty="0">
                <a:solidFill>
                  <a:srgbClr val="FF0000"/>
                </a:solidFill>
              </a:rPr>
              <a:t>String, Set </a:t>
            </a:r>
            <a:r>
              <a:rPr lang="en-US" sz="1200" dirty="0"/>
              <a:t>parameter constructor will be 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FruitShop(String shopName, Set&lt;Fruit&gt; setOfAvailableFruits)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3163740"/>
            <a:ext cx="3076575" cy="579585"/>
          </a:xfrm>
          <a:prstGeom prst="wedgeRoundRectCallout">
            <a:avLst>
              <a:gd name="adj1" fmla="val -175396"/>
              <a:gd name="adj2" fmla="val 29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set </a:t>
            </a:r>
            <a:r>
              <a:rPr lang="en-US" sz="1200" dirty="0"/>
              <a:t>element of constructor-arg is used here to define the </a:t>
            </a:r>
            <a:r>
              <a:rPr lang="en-US" sz="1200" dirty="0">
                <a:solidFill>
                  <a:srgbClr val="FF0000"/>
                </a:solidFill>
              </a:rPr>
              <a:t>set</a:t>
            </a:r>
            <a:r>
              <a:rPr lang="en-US" sz="120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</a:t>
            </a:r>
            <a:r>
              <a:rPr lang="en-US" sz="1200" dirty="0" smtClean="0"/>
              <a:t>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66829"/>
            <a:ext cx="2635250" cy="21624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3698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Mart, </a:t>
            </a:r>
          </a:p>
          <a:p>
            <a:r>
              <a:rPr lang="en-US" sz="800" dirty="0" smtClean="0"/>
              <a:t>listOfAvailableFruits=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Fruit [name=Apple, color=Red], </a:t>
            </a:r>
            <a:endParaRPr lang="en-US" sz="800" dirty="0" smtClean="0"/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14" y="1849040"/>
            <a:ext cx="2090413" cy="14835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28" name="Straight Arrow Connector 27"/>
          <p:cNvCxnSpPr/>
          <p:nvPr/>
        </p:nvCxnSpPr>
        <p:spPr>
          <a:xfrm>
            <a:off x="6743700" y="1393195"/>
            <a:ext cx="685800" cy="67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1" y="3219882"/>
            <a:ext cx="2890476" cy="173311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25" name="Rectangle 24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</a:t>
            </a:r>
            <a:r>
              <a:rPr lang="en-US" sz="1200" dirty="0" smtClean="0"/>
              <a:t>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407025" cy="2887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5200"/>
            <a:ext cx="8683625" cy="13508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819400" y="27801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Map</a:t>
            </a:r>
            <a:r>
              <a:rPr lang="en-US" sz="1200" dirty="0" smtClean="0"/>
              <a:t>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82089</TotalTime>
  <Words>172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8560</cp:revision>
  <dcterms:created xsi:type="dcterms:W3CDTF">2006-08-16T00:00:00Z</dcterms:created>
  <dcterms:modified xsi:type="dcterms:W3CDTF">2018-01-04T10:16:42Z</dcterms:modified>
</cp:coreProperties>
</file>