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4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574799"/>
            <a:ext cx="4229990" cy="28003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Querying for Multiple Rows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648200" y="1905000"/>
            <a:ext cx="4044950" cy="582612"/>
          </a:xfrm>
          <a:prstGeom prst="wedgeRoundRectCallout">
            <a:avLst>
              <a:gd name="adj1" fmla="val -68960"/>
              <a:gd name="adj2" fmla="val 10779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can query </a:t>
            </a:r>
            <a:r>
              <a:rPr lang="en-US" sz="1200" dirty="0"/>
              <a:t>or extract multiple rows from database, and convert it into a List.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82601</TotalTime>
  <Words>22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8990</cp:revision>
  <dcterms:created xsi:type="dcterms:W3CDTF">2006-08-16T00:00:00Z</dcterms:created>
  <dcterms:modified xsi:type="dcterms:W3CDTF">2018-07-04T09:42:08Z</dcterms:modified>
</cp:coreProperties>
</file>