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91147"/>
              </p:ext>
            </p:extLst>
          </p:nvPr>
        </p:nvGraphicFramePr>
        <p:xfrm>
          <a:off x="307975" y="1143000"/>
          <a:ext cx="8610600" cy="3101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83180"/>
                <a:gridCol w="6027420"/>
              </a:tblGrid>
              <a:tr h="6375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dependency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dependency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injected using setter injection, but it is not possible by constructor injection.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Suppose there are 3 properties in a class, having 3 arg constructor and setters methods. In such case, if you want to pass information for only one property, it is possible by setter method only.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Setter injection overrides the constructor injection. If we use both constructor and setter injection, IOC container will use the setter injection.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easily change the value by setter injection. It doesn't create a new bean instance always like constructor. So setter injection is flexible than constructor injection.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82136</TotalTime>
  <Words>123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8611</cp:revision>
  <dcterms:created xsi:type="dcterms:W3CDTF">2006-08-16T00:00:00Z</dcterms:created>
  <dcterms:modified xsi:type="dcterms:W3CDTF">2018-01-23T06:49:52Z</dcterms:modified>
</cp:coreProperties>
</file>