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9" r:id="rId2"/>
    <p:sldId id="443" r:id="rId3"/>
    <p:sldId id="447" r:id="rId4"/>
    <p:sldId id="448" r:id="rId5"/>
    <p:sldId id="446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6573837" cy="45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876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 Ijavax.mail.javax.mail-api </a:t>
            </a:r>
            <a:r>
              <a:rPr lang="en-US" sz="1200" dirty="0"/>
              <a:t>&amp; implementation javax.mail.mail in our pom.xml. Spring’s EMail support related stuff is packaged under spring-context-support.</a:t>
            </a:r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596309"/>
            <a:ext cx="3922713" cy="13068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8209"/>
            <a:ext cx="4610100" cy="437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>
            <a:off x="4114800" y="762000"/>
            <a:ext cx="381000" cy="304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2087" y="3048000"/>
            <a:ext cx="4113213" cy="1143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prepare </a:t>
            </a:r>
            <a:r>
              <a:rPr lang="en-US" sz="1200" dirty="0" smtClean="0"/>
              <a:t>the message, </a:t>
            </a:r>
            <a:r>
              <a:rPr lang="en-US" sz="1200" dirty="0"/>
              <a:t>spring </a:t>
            </a:r>
            <a:r>
              <a:rPr lang="en-US" sz="1200" dirty="0" smtClean="0"/>
              <a:t>provides a </a:t>
            </a:r>
            <a:r>
              <a:rPr lang="en-US" sz="1200" dirty="0"/>
              <a:t>handy Callback </a:t>
            </a:r>
            <a:r>
              <a:rPr lang="en-US" sz="1200" b="1" dirty="0" smtClean="0"/>
              <a:t>MimeMessagePreparator</a:t>
            </a:r>
            <a:r>
              <a:rPr lang="en-US" sz="1200" dirty="0" smtClean="0"/>
              <a:t> interface</a:t>
            </a:r>
            <a:r>
              <a:rPr lang="en-US" sz="1200" dirty="0"/>
              <a:t>, which can be used for the preparation of JavaMail MIME messages. This preparator can then be passed to javaMailSender while calling send to actually send the message.</a:t>
            </a:r>
          </a:p>
        </p:txBody>
      </p:sp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31242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Email </a:t>
            </a:r>
            <a:r>
              <a:rPr lang="en-US" sz="1200" dirty="0"/>
              <a:t>Integration </a:t>
            </a:r>
            <a:r>
              <a:rPr lang="en-US" sz="1200" dirty="0" smtClean="0"/>
              <a:t>using 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82661</TotalTime>
  <Words>257</Words>
  <Application>Microsoft Office PowerPoint</Application>
  <PresentationFormat>Custom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9058</cp:revision>
  <dcterms:created xsi:type="dcterms:W3CDTF">2006-08-16T00:00:00Z</dcterms:created>
  <dcterms:modified xsi:type="dcterms:W3CDTF">2018-12-07T10:03:29Z</dcterms:modified>
</cp:coreProperties>
</file>