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49" r:id="rId2"/>
    <p:sldId id="443" r:id="rId3"/>
    <p:sldId id="447" r:id="rId4"/>
    <p:sldId id="448" r:id="rId5"/>
    <p:sldId id="446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ttings/security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352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Email With Attachment using </a:t>
            </a:r>
            <a:r>
              <a:rPr lang="en-US" sz="1200" dirty="0" smtClean="0"/>
              <a:t>Annotations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738"/>
            <a:ext cx="6573837" cy="4554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81400"/>
            <a:ext cx="48768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953000" y="1295400"/>
            <a:ext cx="3733800" cy="129434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Email support is built upon JavaMail API, which must be found on class path. In </a:t>
            </a:r>
            <a:r>
              <a:rPr lang="en-US" sz="1200" dirty="0" smtClean="0"/>
              <a:t>this example</a:t>
            </a:r>
            <a:r>
              <a:rPr lang="en-US" sz="1200" dirty="0"/>
              <a:t>, we did so by including </a:t>
            </a:r>
            <a:r>
              <a:rPr lang="en-US" sz="1200" dirty="0" smtClean="0"/>
              <a:t>API </a:t>
            </a:r>
            <a:r>
              <a:rPr lang="en-US" sz="1200" b="1" dirty="0" smtClean="0"/>
              <a:t>javax.mail.javax.mail-api </a:t>
            </a:r>
            <a:r>
              <a:rPr lang="en-US" sz="1200" b="1" dirty="0"/>
              <a:t>&amp; implementation javax.mail.mail</a:t>
            </a:r>
            <a:r>
              <a:rPr lang="en-US" sz="1200" dirty="0"/>
              <a:t> in our pom.xml. Spring’s EMail support related stuff is packaged under spring-context-support.</a:t>
            </a:r>
          </a:p>
        </p:txBody>
      </p:sp>
    </p:spTree>
    <p:extLst>
      <p:ext uri="{BB962C8B-B14F-4D97-AF65-F5344CB8AC3E}">
        <p14:creationId xmlns:p14="http://schemas.microsoft.com/office/powerpoint/2010/main" val="190172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09600"/>
            <a:ext cx="4368600" cy="42052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ounded Rectangle 7"/>
          <p:cNvSpPr/>
          <p:nvPr/>
        </p:nvSpPr>
        <p:spPr>
          <a:xfrm>
            <a:off x="4648200" y="609600"/>
            <a:ext cx="4248150" cy="8382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comes with utility libraries which abstracts away the complexities of the underlying mailing system, provides super-simple API to use in your application to send emails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48200" y="1600200"/>
            <a:ext cx="4257675" cy="13716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provides two primary interfaces for sending emails:</a:t>
            </a:r>
          </a:p>
          <a:p>
            <a:endParaRPr lang="en-US" sz="1200" dirty="0"/>
          </a:p>
          <a:p>
            <a:r>
              <a:rPr lang="en-US" sz="1200" b="1" dirty="0"/>
              <a:t>MailSender : </a:t>
            </a:r>
            <a:r>
              <a:rPr lang="en-US" sz="1200" b="1" dirty="0" smtClean="0"/>
              <a:t> </a:t>
            </a:r>
            <a:r>
              <a:rPr lang="en-US" sz="1200" dirty="0" smtClean="0"/>
              <a:t>handy </a:t>
            </a:r>
            <a:r>
              <a:rPr lang="en-US" sz="1200" dirty="0"/>
              <a:t>for sending simple mail messages, providing ‘from’,’to’,’cc’,’bcc’,’subject’ &amp; other mail properties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/>
              <a:t>JavaMailSender </a:t>
            </a:r>
            <a:r>
              <a:rPr lang="en-US" sz="1200" b="1" dirty="0" smtClean="0"/>
              <a:t>:  </a:t>
            </a:r>
            <a:r>
              <a:rPr lang="en-US" sz="1200" dirty="0"/>
              <a:t>Extends MailSender, adds specialized JavaMail features such as MIME message support.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10112" y="3657600"/>
            <a:ext cx="4257675" cy="1157288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Spring’s </a:t>
            </a:r>
            <a:r>
              <a:rPr lang="en-US" sz="1200" b="1" dirty="0"/>
              <a:t>JavaMailSenderImpl</a:t>
            </a:r>
            <a:r>
              <a:rPr lang="en-US" sz="1200" dirty="0"/>
              <a:t> is production implementation of the </a:t>
            </a:r>
            <a:r>
              <a:rPr lang="en-US" sz="1200" b="1" dirty="0"/>
              <a:t>JavaMailSender</a:t>
            </a:r>
            <a:r>
              <a:rPr lang="en-US" sz="1200" dirty="0"/>
              <a:t> interface which can be used for host configuration as well as connection setup. </a:t>
            </a:r>
            <a:r>
              <a:rPr lang="en-US" sz="1200" dirty="0" smtClean="0"/>
              <a:t>Here is </a:t>
            </a:r>
            <a:r>
              <a:rPr lang="en-US" sz="1200" dirty="0"/>
              <a:t>our configuration class, using Gmail SMTP connection settings to send emails using gmail.</a:t>
            </a:r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>
          <a:xfrm flipH="1" flipV="1">
            <a:off x="4397175" y="4038600"/>
            <a:ext cx="312937" cy="197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71800" y="35739"/>
            <a:ext cx="3352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Email With Attachment using </a:t>
            </a:r>
            <a:r>
              <a:rPr lang="en-US" sz="1200" dirty="0" smtClean="0"/>
              <a:t>Annotations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" y="596309"/>
            <a:ext cx="3922713" cy="130680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6" name="Elbow Connector 5"/>
          <p:cNvCxnSpPr/>
          <p:nvPr/>
        </p:nvCxnSpPr>
        <p:spPr>
          <a:xfrm rot="10800000">
            <a:off x="4114800" y="762000"/>
            <a:ext cx="633594" cy="3048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6201" y="2971800"/>
            <a:ext cx="4495800" cy="894188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Spring’s  </a:t>
            </a:r>
            <a:r>
              <a:rPr lang="en-US" sz="1050" b="1" dirty="0" smtClean="0"/>
              <a:t>org.springframework.mail.javamail.MimeMessagePreparator</a:t>
            </a:r>
          </a:p>
          <a:p>
            <a:r>
              <a:rPr lang="en-US" sz="1050" dirty="0" smtClean="0"/>
              <a:t>Callback </a:t>
            </a:r>
            <a:r>
              <a:rPr lang="en-US" sz="1050" dirty="0"/>
              <a:t>interface comes handy for the preparation of </a:t>
            </a:r>
            <a:r>
              <a:rPr lang="en-US" sz="1050" dirty="0"/>
              <a:t>JavaMail</a:t>
            </a:r>
            <a:r>
              <a:rPr lang="en-US" sz="1050" dirty="0"/>
              <a:t> MIME messages. We can use both </a:t>
            </a:r>
            <a:r>
              <a:rPr lang="en-US" sz="1050" b="1" dirty="0"/>
              <a:t>MimeMessagePreparator</a:t>
            </a:r>
            <a:r>
              <a:rPr lang="en-US" sz="1050" dirty="0"/>
              <a:t> &amp; </a:t>
            </a:r>
            <a:r>
              <a:rPr lang="en-US" sz="1050" b="1" dirty="0"/>
              <a:t>MimeMessageHelper</a:t>
            </a:r>
            <a:r>
              <a:rPr lang="en-US" sz="1050" dirty="0"/>
              <a:t> to finally create a </a:t>
            </a:r>
            <a:r>
              <a:rPr lang="en-US" sz="1050" dirty="0"/>
              <a:t>MimeMessage</a:t>
            </a:r>
            <a:r>
              <a:rPr lang="en-US" sz="1050" dirty="0"/>
              <a:t> with </a:t>
            </a:r>
            <a:r>
              <a:rPr lang="en-US" sz="1050" dirty="0" smtClean="0"/>
              <a:t>attachment.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2971800" y="35739"/>
            <a:ext cx="3352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Email With Attachment using </a:t>
            </a:r>
            <a:r>
              <a:rPr lang="en-US" sz="1200" dirty="0" smtClean="0"/>
              <a:t>Annotations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394" y="465138"/>
            <a:ext cx="4243206" cy="45157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888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35739"/>
            <a:ext cx="3352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Email With Attachment using </a:t>
            </a:r>
            <a:r>
              <a:rPr lang="en-US" sz="1200" dirty="0" smtClean="0"/>
              <a:t>Annotations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" y="388938"/>
            <a:ext cx="5768975" cy="33448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5888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1" y="1888918"/>
            <a:ext cx="7981950" cy="29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5575" y="503923"/>
            <a:ext cx="8683626" cy="90024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To resolve </a:t>
            </a:r>
            <a:r>
              <a:rPr lang="en-US" sz="1050" dirty="0" smtClean="0">
                <a:solidFill>
                  <a:srgbClr val="FF0000"/>
                </a:solidFill>
              </a:rPr>
              <a:t>javax.mail.AuthenticationFailedException</a:t>
            </a:r>
            <a:r>
              <a:rPr lang="en-US" sz="1050" dirty="0" smtClean="0"/>
              <a:t> </a:t>
            </a:r>
            <a:r>
              <a:rPr lang="en-US" sz="1050" dirty="0"/>
              <a:t>is thrown while sending email in </a:t>
            </a:r>
            <a:r>
              <a:rPr lang="en-US" sz="1050" dirty="0" smtClean="0"/>
              <a:t>java</a:t>
            </a:r>
          </a:p>
          <a:p>
            <a:endParaRPr lang="en-US" sz="1050" dirty="0"/>
          </a:p>
          <a:p>
            <a:pPr fontAlgn="base"/>
            <a:r>
              <a:rPr lang="en-US" sz="1050" dirty="0"/>
              <a:t>Go Login from Your browser from that email</a:t>
            </a:r>
            <a:r>
              <a:rPr lang="en-US" sz="1050" dirty="0" smtClean="0"/>
              <a:t>. </a:t>
            </a:r>
            <a:r>
              <a:rPr lang="en-US" sz="1050" dirty="0"/>
              <a:t>I</a:t>
            </a:r>
            <a:r>
              <a:rPr lang="en-US" sz="1050" dirty="0" smtClean="0"/>
              <a:t> </a:t>
            </a:r>
            <a:r>
              <a:rPr lang="en-US" sz="1050" dirty="0"/>
              <a:t>had problem with google if it is google go here :</a:t>
            </a:r>
            <a:r>
              <a:rPr lang="en-US" sz="1050" u="sng" dirty="0">
                <a:hlinkClick r:id="rId4"/>
              </a:rPr>
              <a:t>https://www.google.com/settings/security/lesssecureapps</a:t>
            </a:r>
            <a:endParaRPr lang="en-US" sz="1050" dirty="0"/>
          </a:p>
          <a:p>
            <a:pPr fontAlgn="base"/>
            <a:r>
              <a:rPr lang="en-US" sz="1050" dirty="0"/>
              <a:t>you will see turn off or turn on. Click "Turn on"</a:t>
            </a:r>
          </a:p>
          <a:p>
            <a:pPr fontAlgn="base"/>
            <a:r>
              <a:rPr lang="en-US" sz="1050" dirty="0"/>
              <a:t>Then try your code again it will </a:t>
            </a:r>
            <a:r>
              <a:rPr lang="en-US" sz="1050" dirty="0" smtClean="0"/>
              <a:t>work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2971800" y="35739"/>
            <a:ext cx="3352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Email With Attachment using </a:t>
            </a:r>
            <a:r>
              <a:rPr lang="en-US" sz="1200" dirty="0" smtClean="0"/>
              <a:t>Annotations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95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82672</TotalTime>
  <Words>253</Words>
  <Application>Microsoft Office PowerPoint</Application>
  <PresentationFormat>Custom</PresentationFormat>
  <Paragraphs>25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9069</cp:revision>
  <dcterms:created xsi:type="dcterms:W3CDTF">2006-08-16T00:00:00Z</dcterms:created>
  <dcterms:modified xsi:type="dcterms:W3CDTF">2018-12-07T10:18:30Z</dcterms:modified>
</cp:coreProperties>
</file>