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5"/>
  </p:notesMasterIdLst>
  <p:sldIdLst>
    <p:sldId id="432" r:id="rId2"/>
    <p:sldId id="433" r:id="rId3"/>
    <p:sldId id="434" r:id="rId4"/>
    <p:sldId id="435" r:id="rId5"/>
    <p:sldId id="436" r:id="rId6"/>
    <p:sldId id="437" r:id="rId7"/>
    <p:sldId id="438" r:id="rId8"/>
    <p:sldId id="441" r:id="rId9"/>
    <p:sldId id="442" r:id="rId10"/>
    <p:sldId id="443" r:id="rId11"/>
    <p:sldId id="439" r:id="rId12"/>
    <p:sldId id="444" r:id="rId13"/>
    <p:sldId id="440" r:id="rId1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4100" y="1295400"/>
            <a:ext cx="4572000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Technologies used in this </a:t>
            </a:r>
            <a:r>
              <a:rPr lang="en-US" sz="1200" dirty="0" smtClean="0"/>
              <a:t>example :</a:t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Spring 5.0.2.RELEASE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Maven </a:t>
            </a:r>
            <a:r>
              <a:rPr lang="en-US" sz="1200" dirty="0"/>
              <a:t>3.5.2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Eclipse</a:t>
            </a:r>
            <a:r>
              <a:rPr lang="en-US" sz="1200" dirty="0"/>
              <a:t> </a:t>
            </a:r>
            <a:r>
              <a:rPr lang="en-US" sz="1200" b="1" cap="all" dirty="0"/>
              <a:t>OXYGEN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JDK </a:t>
            </a:r>
            <a:r>
              <a:rPr lang="en-US" sz="1200" dirty="0"/>
              <a:t>1.8.0_73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39528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625" y="470287"/>
            <a:ext cx="5827749" cy="461665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Step 4: </a:t>
            </a:r>
            <a:r>
              <a:rPr lang="en-US" sz="1200" b="1" dirty="0"/>
              <a:t>Spring bean configuration </a:t>
            </a:r>
            <a:r>
              <a:rPr lang="en-US" sz="1200" b="1" dirty="0" smtClean="0"/>
              <a:t>file</a:t>
            </a:r>
          </a:p>
          <a:p>
            <a:r>
              <a:rPr lang="en-US" sz="1200" dirty="0" smtClean="0"/>
              <a:t>	Create </a:t>
            </a:r>
            <a:r>
              <a:rPr lang="en-US" sz="1200" dirty="0"/>
              <a:t>a Spring configuration file, and declare all the available Spring beans.</a:t>
            </a:r>
            <a:endParaRPr lang="en-US" sz="1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524000"/>
            <a:ext cx="50387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7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625" y="470287"/>
            <a:ext cx="2225546" cy="276999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Step 5: </a:t>
            </a:r>
            <a:r>
              <a:rPr lang="en-US" sz="1200" b="1" dirty="0"/>
              <a:t>Review project </a:t>
            </a:r>
            <a:r>
              <a:rPr lang="en-US" sz="1200" b="1" dirty="0" smtClean="0"/>
              <a:t>structure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49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625" y="190113"/>
            <a:ext cx="982705" cy="276999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Step 6: </a:t>
            </a:r>
            <a:r>
              <a:rPr lang="en-US" sz="1200" b="1" dirty="0"/>
              <a:t> </a:t>
            </a:r>
            <a:r>
              <a:rPr lang="en-US" sz="1200" b="1" dirty="0" smtClean="0"/>
              <a:t>Run </a:t>
            </a:r>
            <a:endParaRPr lang="en-US" sz="1200" b="1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33400"/>
            <a:ext cx="595471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520774"/>
            <a:ext cx="9020175" cy="121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46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19200"/>
            <a:ext cx="38766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67000"/>
            <a:ext cx="861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575" y="738574"/>
            <a:ext cx="3150414" cy="276999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Step 1: Generate </a:t>
            </a:r>
            <a:r>
              <a:rPr lang="en-US" sz="1200" b="1" dirty="0"/>
              <a:t>project structure with Maven</a:t>
            </a:r>
          </a:p>
        </p:txBody>
      </p:sp>
    </p:spTree>
    <p:extLst>
      <p:ext uri="{BB962C8B-B14F-4D97-AF65-F5344CB8AC3E}">
        <p14:creationId xmlns:p14="http://schemas.microsoft.com/office/powerpoint/2010/main" val="9643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85800"/>
            <a:ext cx="87312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3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609600"/>
            <a:ext cx="8726487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3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625" y="470287"/>
            <a:ext cx="5259004" cy="461665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Step 2: </a:t>
            </a:r>
            <a:r>
              <a:rPr lang="en-US" sz="1200" b="1" dirty="0"/>
              <a:t>Convert to Eclipse </a:t>
            </a:r>
            <a:r>
              <a:rPr lang="en-US" sz="1200" b="1" dirty="0" smtClean="0"/>
              <a:t>project</a:t>
            </a:r>
            <a:endParaRPr lang="en-US" sz="1200" b="1" dirty="0"/>
          </a:p>
          <a:p>
            <a:r>
              <a:rPr lang="en-US" sz="1200" dirty="0"/>
              <a:t>Convert Maven style project to Eclipse’s style project, and import into Eclipse IDE.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02829"/>
            <a:ext cx="8378825" cy="377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724400" y="8382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7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514475"/>
            <a:ext cx="805973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735324" y="20955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3657600" y="2819400"/>
            <a:ext cx="155448" cy="457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421124" y="685800"/>
            <a:ext cx="1751076" cy="612648"/>
          </a:xfrm>
          <a:prstGeom prst="wedgeRoundRectCallout">
            <a:avLst>
              <a:gd name="adj1" fmla="val -13762"/>
              <a:gd name="adj2" fmla="val 18065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.classpath</a:t>
            </a:r>
            <a:r>
              <a:rPr lang="en-US" sz="1200" dirty="0"/>
              <a:t> and </a:t>
            </a:r>
            <a:r>
              <a:rPr lang="en-US" sz="1200" dirty="0" smtClean="0"/>
              <a:t>.project are created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27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143000"/>
            <a:ext cx="411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eclipse screen </a:t>
            </a:r>
            <a:r>
              <a:rPr lang="en-US" dirty="0" err="1" smtClean="0"/>
              <a:t>shots,Dir</a:t>
            </a:r>
            <a:r>
              <a:rPr lang="en-US" dirty="0" smtClean="0"/>
              <a:t> </a:t>
            </a:r>
            <a:r>
              <a:rPr lang="en-US" dirty="0" err="1" smtClean="0"/>
              <a:t>sturucture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97836"/>
            <a:ext cx="8150225" cy="36670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625" y="470287"/>
            <a:ext cx="5681620" cy="64633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Step 3: </a:t>
            </a:r>
            <a:r>
              <a:rPr lang="en-US" sz="1200" b="1" dirty="0"/>
              <a:t>Add Spring </a:t>
            </a:r>
            <a:r>
              <a:rPr lang="en-US" sz="1200" b="1" dirty="0" smtClean="0"/>
              <a:t>5.0.2 </a:t>
            </a:r>
            <a:r>
              <a:rPr lang="en-US" sz="1200" b="1" dirty="0"/>
              <a:t>dependency</a:t>
            </a:r>
          </a:p>
          <a:p>
            <a:r>
              <a:rPr lang="en-US" sz="1200" dirty="0" smtClean="0"/>
              <a:t>	Add </a:t>
            </a:r>
            <a:r>
              <a:rPr lang="en-US" sz="1200" dirty="0"/>
              <a:t>the Spring </a:t>
            </a:r>
            <a:r>
              <a:rPr lang="en-US" sz="1200" dirty="0" smtClean="0"/>
              <a:t>5.0.2 </a:t>
            </a:r>
            <a:r>
              <a:rPr lang="en-US" sz="1200" dirty="0"/>
              <a:t>dependencies listed below in Maven’s </a:t>
            </a:r>
            <a:r>
              <a:rPr lang="en-US" sz="1200" b="1" dirty="0"/>
              <a:t>pom.xml</a:t>
            </a:r>
            <a:r>
              <a:rPr lang="en-US" sz="1200" dirty="0"/>
              <a:t> file. </a:t>
            </a:r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Spring dependencies are available for download via Maven central repository.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2712243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Spring Hello World Example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625" y="470287"/>
            <a:ext cx="1418722" cy="276999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Step 4: Spring bean</a:t>
            </a:r>
            <a:endParaRPr lang="en-US" sz="12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90600"/>
            <a:ext cx="55816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5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80237</TotalTime>
  <Words>141</Words>
  <Application>Microsoft Office PowerPoint</Application>
  <PresentationFormat>Custom</PresentationFormat>
  <Paragraphs>44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8369</cp:revision>
  <dcterms:created xsi:type="dcterms:W3CDTF">2006-08-16T00:00:00Z</dcterms:created>
  <dcterms:modified xsi:type="dcterms:W3CDTF">2017-12-18T14:02:11Z</dcterms:modified>
</cp:coreProperties>
</file>