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 </a:t>
            </a:r>
            <a:r>
              <a:rPr lang="en-US" sz="1200" dirty="0" smtClean="0"/>
              <a:t>JavaConfig </a:t>
            </a:r>
            <a:r>
              <a:rPr lang="en-US" sz="1200" dirty="0"/>
              <a:t>example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752725"/>
            <a:ext cx="4187825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52725"/>
            <a:ext cx="3933825" cy="2124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Equal 6"/>
          <p:cNvSpPr/>
          <p:nvPr/>
        </p:nvSpPr>
        <p:spPr>
          <a:xfrm>
            <a:off x="4495800" y="3076575"/>
            <a:ext cx="533400" cy="68580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5575" y="465138"/>
            <a:ext cx="8883650" cy="1211262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Since </a:t>
            </a:r>
            <a:r>
              <a:rPr lang="en-US" sz="1200" dirty="0"/>
              <a:t>Spring 3, </a:t>
            </a:r>
            <a:r>
              <a:rPr lang="en-US" sz="1200" b="1" dirty="0"/>
              <a:t>JavaConfig</a:t>
            </a:r>
            <a:r>
              <a:rPr lang="en-US" sz="1200" dirty="0"/>
              <a:t> features are included in core Spring module, it allow developer to move bean definition and Spring configuration out of XML file into Java class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But, </a:t>
            </a:r>
            <a:r>
              <a:rPr lang="en-US" sz="1200" dirty="0" smtClean="0"/>
              <a:t>we </a:t>
            </a:r>
            <a:r>
              <a:rPr lang="en-US" sz="1200" dirty="0"/>
              <a:t>are still allow to use the classic XML way to define beans and configuration, the </a:t>
            </a:r>
            <a:r>
              <a:rPr lang="en-US" sz="1200" b="1" dirty="0"/>
              <a:t>JavaConfig</a:t>
            </a:r>
            <a:r>
              <a:rPr lang="en-US" sz="1200" dirty="0"/>
              <a:t> is just another alternative solution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See the different between classic XML definition and JavaConfig to define a bean in Spring container.</a:t>
            </a:r>
          </a:p>
          <a:p>
            <a:pPr marL="228600" indent="-228600" algn="ctr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721230" y="2416805"/>
            <a:ext cx="103746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i="1" dirty="0"/>
              <a:t>Spring XML file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791705" y="2416805"/>
            <a:ext cx="256121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i="1" dirty="0"/>
              <a:t>Equivalent configuration in JavaConfig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80243</TotalTime>
  <Words>15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8372</cp:revision>
  <dcterms:created xsi:type="dcterms:W3CDTF">2006-08-16T00:00:00Z</dcterms:created>
  <dcterms:modified xsi:type="dcterms:W3CDTF">2017-12-18T15:03:54Z</dcterms:modified>
</cp:coreProperties>
</file>