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4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08189"/>
            <a:ext cx="3429000" cy="26861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90801" y="21838"/>
            <a:ext cx="41147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ternary operator (if-then-else) </a:t>
            </a:r>
            <a:r>
              <a:rPr lang="en-US" sz="1200" dirty="0" smtClean="0"/>
              <a:t>example - </a:t>
            </a:r>
            <a:r>
              <a:rPr lang="en-US" sz="1200" dirty="0" smtClean="0"/>
              <a:t>XML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62675" y="838200"/>
            <a:ext cx="2667000" cy="959829"/>
          </a:xfrm>
          <a:prstGeom prst="wedgeRoundRectCallout">
            <a:avLst>
              <a:gd name="adj1" fmla="val -27372"/>
              <a:gd name="adj2" fmla="val 11367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EL supports </a:t>
            </a:r>
            <a:r>
              <a:rPr lang="en-US" sz="1200" b="1" dirty="0"/>
              <a:t>ternary operator</a:t>
            </a:r>
            <a:r>
              <a:rPr lang="en-US" sz="1200" dirty="0"/>
              <a:t> , perform “</a:t>
            </a:r>
            <a:r>
              <a:rPr lang="en-US" sz="1200" b="1" dirty="0"/>
              <a:t>if then else</a:t>
            </a:r>
            <a:r>
              <a:rPr lang="en-US" sz="1200" dirty="0"/>
              <a:t>” conditional checking. For example</a:t>
            </a:r>
            <a:r>
              <a:rPr lang="en-US" sz="1200" dirty="0" smtClean="0"/>
              <a:t>,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condition ? true : false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65038"/>
            <a:ext cx="3352800" cy="407472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1" y="381000"/>
            <a:ext cx="2762249" cy="341636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" y="465138"/>
            <a:ext cx="5468939" cy="26079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" y="3200400"/>
            <a:ext cx="8915400" cy="14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90801" y="21838"/>
            <a:ext cx="41147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ternary operator (if-then-else) </a:t>
            </a:r>
            <a:r>
              <a:rPr lang="en-US" sz="1200" dirty="0" smtClean="0"/>
              <a:t>example - </a:t>
            </a:r>
            <a:r>
              <a:rPr lang="en-US" sz="1200" dirty="0" smtClean="0"/>
              <a:t>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82516</TotalTime>
  <Words>25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8974</cp:revision>
  <dcterms:created xsi:type="dcterms:W3CDTF">2006-08-16T00:00:00Z</dcterms:created>
  <dcterms:modified xsi:type="dcterms:W3CDTF">2018-04-26T07:16:31Z</dcterms:modified>
</cp:coreProperties>
</file>