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43" r:id="rId2"/>
    <p:sldId id="44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8/30/2018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841625" y="35739"/>
            <a:ext cx="38639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Explicitly declaring parameters to use for a SimpleJdbcCall</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919162"/>
            <a:ext cx="5067300" cy="3190875"/>
          </a:xfrm>
          <a:prstGeom prst="rect">
            <a:avLst/>
          </a:prstGeom>
          <a:ln/>
        </p:spPr>
        <p:style>
          <a:lnRef idx="1">
            <a:schemeClr val="accent4"/>
          </a:lnRef>
          <a:fillRef idx="2">
            <a:schemeClr val="accent4"/>
          </a:fillRef>
          <a:effectRef idx="1">
            <a:schemeClr val="accent4"/>
          </a:effectRef>
          <a:fontRef idx="minor">
            <a:schemeClr val="dk1"/>
          </a:fontRef>
        </p:style>
      </p:pic>
      <p:sp>
        <p:nvSpPr>
          <p:cNvPr id="11" name="Rounded Rectangular Callout 10"/>
          <p:cNvSpPr/>
          <p:nvPr/>
        </p:nvSpPr>
        <p:spPr>
          <a:xfrm>
            <a:off x="5105400" y="1371600"/>
            <a:ext cx="3733800" cy="990600"/>
          </a:xfrm>
          <a:prstGeom prst="wedgeRoundRectCallout">
            <a:avLst>
              <a:gd name="adj1" fmla="val -56292"/>
              <a:gd name="adj2" fmla="val 3144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in_employeeId parameter contains the id of the </a:t>
            </a:r>
            <a:r>
              <a:rPr lang="en-US" sz="1200" dirty="0" smtClean="0"/>
              <a:t>employee you </a:t>
            </a:r>
            <a:r>
              <a:rPr lang="en-US" sz="1200" dirty="0"/>
              <a:t>are looking up. </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The</a:t>
            </a:r>
            <a:r>
              <a:rPr lang="en-US" sz="1200" dirty="0"/>
              <a:t> out parameters return the data read from the table.</a:t>
            </a:r>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529110"/>
            <a:ext cx="4035425" cy="4381028"/>
          </a:xfrm>
          <a:prstGeom prst="rect">
            <a:avLst/>
          </a:prstGeom>
          <a:ln/>
        </p:spPr>
        <p:style>
          <a:lnRef idx="1">
            <a:schemeClr val="accent4"/>
          </a:lnRef>
          <a:fillRef idx="3">
            <a:schemeClr val="accent4"/>
          </a:fillRef>
          <a:effectRef idx="2">
            <a:schemeClr val="accent4"/>
          </a:effectRef>
          <a:fontRef idx="minor">
            <a:schemeClr val="lt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ounded Rectangular Callout 8"/>
          <p:cNvSpPr/>
          <p:nvPr/>
        </p:nvSpPr>
        <p:spPr>
          <a:xfrm>
            <a:off x="4610100" y="762000"/>
            <a:ext cx="4457700" cy="4038600"/>
          </a:xfrm>
          <a:prstGeom prst="wedgeRoundRectCallout">
            <a:avLst>
              <a:gd name="adj1" fmla="val -70778"/>
              <a:gd name="adj2" fmla="val -2614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50" dirty="0" smtClean="0"/>
              <a:t>We </a:t>
            </a:r>
            <a:r>
              <a:rPr lang="en-US" sz="1050" dirty="0"/>
              <a:t>have seen how the parameters are deduced based on metadata, but </a:t>
            </a:r>
            <a:r>
              <a:rPr lang="en-US" sz="1050" dirty="0" smtClean="0"/>
              <a:t>we </a:t>
            </a:r>
            <a:r>
              <a:rPr lang="en-US" sz="1050" dirty="0"/>
              <a:t>can declare then explicitly if you wish. </a:t>
            </a:r>
            <a:r>
              <a:rPr lang="en-US" sz="1050" dirty="0" smtClean="0"/>
              <a:t>We do </a:t>
            </a:r>
            <a:r>
              <a:rPr lang="en-US" sz="1050" dirty="0"/>
              <a:t>this by creating and configuring </a:t>
            </a:r>
            <a:r>
              <a:rPr lang="en-US" sz="1050" dirty="0"/>
              <a:t>SimpleJdbcCall</a:t>
            </a:r>
            <a:r>
              <a:rPr lang="en-US" sz="1050" dirty="0"/>
              <a:t> with the </a:t>
            </a:r>
            <a:r>
              <a:rPr lang="en-US" sz="1050" dirty="0"/>
              <a:t>declareParameters</a:t>
            </a:r>
            <a:r>
              <a:rPr lang="en-US" sz="1050" dirty="0"/>
              <a:t> method, which takes a variable number of </a:t>
            </a:r>
            <a:r>
              <a:rPr lang="en-US" sz="1050" dirty="0"/>
              <a:t>SqlParameter</a:t>
            </a:r>
            <a:r>
              <a:rPr lang="en-US" sz="1050" dirty="0"/>
              <a:t> objects as input. </a:t>
            </a:r>
            <a:endParaRPr lang="en-US" sz="1050" dirty="0" smtClean="0"/>
          </a:p>
          <a:p>
            <a:pPr marL="171450" indent="-171450">
              <a:buFont typeface="Wingdings" pitchFamily="2" charset="2"/>
              <a:buChar char="ü"/>
            </a:pPr>
            <a:endParaRPr lang="en-US" sz="1050" dirty="0"/>
          </a:p>
          <a:p>
            <a:pPr marL="171450" indent="-171450">
              <a:buFont typeface="Wingdings" pitchFamily="2" charset="2"/>
              <a:buChar char="ü"/>
            </a:pPr>
            <a:r>
              <a:rPr lang="en-US" sz="1050" dirty="0"/>
              <a:t>Explicit declarations are necessary if the database you use is not a Spring-supported database. Currently Spring supports metadata lookup of stored procedure calls for the following databases: Apache Derby, DB2, MySQL, Microsoft SQL Server, Oracle, and </a:t>
            </a:r>
            <a:r>
              <a:rPr lang="en-US" sz="1050" dirty="0" smtClean="0"/>
              <a:t>Sybase. Spring </a:t>
            </a:r>
            <a:r>
              <a:rPr lang="en-US" sz="1050" dirty="0"/>
              <a:t>also support metadata lookup of stored functions for: MySQL, Microsoft SQL Server, and Oracle</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You can opt to declare one, some, or all the parameters explicitly. The parameter metadata is still used where you do not declare parameters explicitly. To bypass all processing of metadata lookups for potential parameters and only use the declared parameters, you call the method </a:t>
            </a:r>
            <a:r>
              <a:rPr lang="en-US" sz="1050" dirty="0"/>
              <a:t>withoutProcedureColumnMetaDataAccess</a:t>
            </a:r>
            <a:r>
              <a:rPr lang="en-US" sz="1050" dirty="0"/>
              <a:t> as part of the declaration. Suppose that you have two or more different call signatures declared for a database function. In this case you call the </a:t>
            </a:r>
            <a:r>
              <a:rPr lang="en-US" sz="1050" dirty="0"/>
              <a:t>useInParameterNames</a:t>
            </a:r>
            <a:r>
              <a:rPr lang="en-US" sz="1050" dirty="0"/>
              <a:t> to specify the list of IN parameter names to include for a given signature.</a:t>
            </a:r>
            <a:endParaRPr lang="en-US" sz="1050" dirty="0"/>
          </a:p>
        </p:txBody>
      </p:sp>
      <p:sp>
        <p:nvSpPr>
          <p:cNvPr id="11" name="Rectangle 10"/>
          <p:cNvSpPr/>
          <p:nvPr/>
        </p:nvSpPr>
        <p:spPr>
          <a:xfrm>
            <a:off x="2841625" y="35739"/>
            <a:ext cx="38639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Explicitly declaring parameters to use for a SimpleJdbcCall</a:t>
            </a:r>
          </a:p>
        </p:txBody>
      </p:sp>
    </p:spTree>
    <p:extLst>
      <p:ext uri="{BB962C8B-B14F-4D97-AF65-F5344CB8AC3E}">
        <p14:creationId xmlns:p14="http://schemas.microsoft.com/office/powerpoint/2010/main" val="223047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82611</TotalTime>
  <Words>48</Words>
  <Application>Microsoft Office PowerPoint</Application>
  <PresentationFormat>Custom</PresentationFormat>
  <Paragraphs>11</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8999</cp:revision>
  <dcterms:created xsi:type="dcterms:W3CDTF">2006-08-16T00:00:00Z</dcterms:created>
  <dcterms:modified xsi:type="dcterms:W3CDTF">2018-08-30T15:28:36Z</dcterms:modified>
</cp:coreProperties>
</file>